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56" r:id="rId3"/>
    <p:sldId id="257" r:id="rId4"/>
    <p:sldId id="276" r:id="rId5"/>
    <p:sldId id="273" r:id="rId6"/>
    <p:sldId id="263" r:id="rId7"/>
    <p:sldId id="264" r:id="rId8"/>
    <p:sldId id="265" r:id="rId9"/>
    <p:sldId id="278" r:id="rId10"/>
    <p:sldId id="267" r:id="rId11"/>
    <p:sldId id="258" r:id="rId12"/>
    <p:sldId id="266" r:id="rId13"/>
    <p:sldId id="277" r:id="rId14"/>
    <p:sldId id="270" r:id="rId15"/>
    <p:sldId id="269" r:id="rId16"/>
    <p:sldId id="271" r:id="rId17"/>
    <p:sldId id="279" r:id="rId18"/>
    <p:sldId id="268" r:id="rId19"/>
    <p:sldId id="272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C82BF-9063-4F11-A8A3-DEDC2E99F82B}" v="8" dt="2023-08-08T19:51:36.726"/>
    <p1510:client id="{219A31A2-30F6-4872-A321-3BD3EF1E7AD7}" v="175" dt="2023-08-08T03:49:26.703"/>
    <p1510:client id="{2922DC9B-4C29-80E8-6BE9-FD011199F092}" v="5" dt="2023-08-09T00:12:19.384"/>
    <p1510:client id="{2C2CFCEC-13A8-5A27-077E-D82355EEEBCE}" v="3" dt="2023-08-10T19:43:56.692"/>
    <p1510:client id="{3B9EF146-D20A-4D26-A080-C921E5FEA012}" v="4" dt="2023-08-10T02:26:23.694"/>
    <p1510:client id="{4FEFBCCC-16B6-7FBA-1BDB-EE85399D81E3}" v="443" dt="2023-08-08T21:05:13.831"/>
    <p1510:client id="{50BE6957-116B-CE2E-4FC1-A27F43C3FF81}" v="133" dt="2023-08-08T22:20:28.063"/>
    <p1510:client id="{5FC19E3C-EBD2-AAF4-0033-A138A4E5BD8A}" v="132" dt="2023-08-04T21:34:57.247"/>
    <p1510:client id="{62740F90-D440-4984-80D0-170C04E27835}" v="2" dt="2023-08-01T01:36:40.687"/>
    <p1510:client id="{7991D9E2-ACE7-4FD6-9023-ABC8153161D3}" v="178" dt="2023-07-31T22:43:48.998"/>
    <p1510:client id="{ADD3099F-5A2D-51E1-8EEC-9A00D8074603}" v="293" dt="2023-08-04T01:16:07.537"/>
    <p1510:client id="{BCF01DD1-3346-AE5D-327F-812F1D818B70}" v="1" dt="2023-08-08T23:20:26.575"/>
    <p1510:client id="{C9CED562-380C-9863-8275-C018EF320B44}" v="23" dt="2023-08-08T15:18:49.324"/>
    <p1510:client id="{D335CE5C-1B3D-B104-DDF1-636E278D4462}" v="33" dt="2023-08-01T21:16:59.549"/>
    <p1510:client id="{E7BCBDB3-B007-044A-8E08-CCF294FBAA68}" v="5" dt="2023-08-10T15:52:56.014"/>
    <p1510:client id="{F2F104A1-72F1-41D0-A15A-255291BA3551}" v="1" dt="2023-08-10T12:10:11.419"/>
    <p1510:client id="{FFDBE9BE-8919-4EB2-94B1-9248FBC88DB0}" v="24" dt="2023-08-10T23:21:19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EF785-CF44-4D71-9961-F4CCD37743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CCA358C-F320-4733-A739-19C700CA2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IP</a:t>
          </a:r>
          <a:endParaRPr lang="en-US"/>
        </a:p>
      </dgm:t>
    </dgm:pt>
    <dgm:pt modelId="{6BC81DD1-82F5-45B0-9B6E-83E016B1BA71}" type="parTrans" cxnId="{B2750B9C-4119-43E8-BCE8-F1E690DEA0B2}">
      <dgm:prSet/>
      <dgm:spPr/>
      <dgm:t>
        <a:bodyPr/>
        <a:lstStyle/>
        <a:p>
          <a:endParaRPr lang="en-US"/>
        </a:p>
      </dgm:t>
    </dgm:pt>
    <dgm:pt modelId="{73563A22-67E6-4A71-8DE3-575598EFF428}" type="sibTrans" cxnId="{B2750B9C-4119-43E8-BCE8-F1E690DEA0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027C19-517F-40D8-AA19-10AB5D1415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ROUTERS</a:t>
          </a:r>
          <a:endParaRPr lang="en-US"/>
        </a:p>
      </dgm:t>
    </dgm:pt>
    <dgm:pt modelId="{35E1DF4D-6836-43DE-B5CE-989293720516}" type="parTrans" cxnId="{0199B95A-06B2-479C-9BD0-D41DCBBAA777}">
      <dgm:prSet/>
      <dgm:spPr/>
      <dgm:t>
        <a:bodyPr/>
        <a:lstStyle/>
        <a:p>
          <a:endParaRPr lang="en-US"/>
        </a:p>
      </dgm:t>
    </dgm:pt>
    <dgm:pt modelId="{2806ADD8-DE2B-4FC3-B6D9-CDC8DB23CDAE}" type="sibTrans" cxnId="{0199B95A-06B2-479C-9BD0-D41DCBBAA7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C022A3-A2C6-456A-A763-903904B9F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SWITCHES</a:t>
          </a:r>
          <a:endParaRPr lang="en-US"/>
        </a:p>
      </dgm:t>
    </dgm:pt>
    <dgm:pt modelId="{5AAB7278-4A65-44AF-B4A0-F69305780D95}" type="parTrans" cxnId="{879BBCA3-A622-4F32-81CD-588C4152F786}">
      <dgm:prSet/>
      <dgm:spPr/>
      <dgm:t>
        <a:bodyPr/>
        <a:lstStyle/>
        <a:p>
          <a:endParaRPr lang="en-US"/>
        </a:p>
      </dgm:t>
    </dgm:pt>
    <dgm:pt modelId="{42F531FE-8D42-4964-87E6-4F7807C60FC9}" type="sibTrans" cxnId="{879BBCA3-A622-4F32-81CD-588C4152F7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91E996-216F-4D2A-A952-A27BA31BEC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SERVERS</a:t>
          </a:r>
          <a:endParaRPr lang="en-US"/>
        </a:p>
      </dgm:t>
    </dgm:pt>
    <dgm:pt modelId="{63D0F0C2-6109-42A7-B994-68A65F191DA9}" type="parTrans" cxnId="{B7D6A281-C5A1-4371-BBA9-62877603E2A3}">
      <dgm:prSet/>
      <dgm:spPr/>
      <dgm:t>
        <a:bodyPr/>
        <a:lstStyle/>
        <a:p>
          <a:endParaRPr lang="en-US"/>
        </a:p>
      </dgm:t>
    </dgm:pt>
    <dgm:pt modelId="{AC3590B4-7300-4F64-AEFE-75614C4DE66D}" type="sibTrans" cxnId="{B7D6A281-C5A1-4371-BBA9-62877603E2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34FF9F-AA0A-4ADB-8AD7-B798E711F2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WIFI</a:t>
          </a:r>
          <a:endParaRPr lang="en-US"/>
        </a:p>
      </dgm:t>
    </dgm:pt>
    <dgm:pt modelId="{93A00025-85B4-4BCD-9874-58F18C26BA66}" type="parTrans" cxnId="{B18929FD-1E32-4A3A-8202-7276F8A6CEF4}">
      <dgm:prSet/>
      <dgm:spPr/>
      <dgm:t>
        <a:bodyPr/>
        <a:lstStyle/>
        <a:p>
          <a:endParaRPr lang="en-US"/>
        </a:p>
      </dgm:t>
    </dgm:pt>
    <dgm:pt modelId="{3675EE67-7987-4ADF-8548-1B4305DBE1C9}" type="sibTrans" cxnId="{B18929FD-1E32-4A3A-8202-7276F8A6CE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07160D-8012-489F-9F95-AFB57C5B79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BACKUP</a:t>
          </a:r>
          <a:endParaRPr lang="en-US"/>
        </a:p>
      </dgm:t>
    </dgm:pt>
    <dgm:pt modelId="{FDC4FB11-A27B-4C53-961E-DFEF5F61C5FC}" type="parTrans" cxnId="{5A467332-4F0B-4B36-A26C-FDAE195946F2}">
      <dgm:prSet/>
      <dgm:spPr/>
      <dgm:t>
        <a:bodyPr/>
        <a:lstStyle/>
        <a:p>
          <a:endParaRPr lang="en-US"/>
        </a:p>
      </dgm:t>
    </dgm:pt>
    <dgm:pt modelId="{FD679554-DBD4-4D08-B249-5BF0B951680B}" type="sibTrans" cxnId="{5A467332-4F0B-4B36-A26C-FDAE195946F2}">
      <dgm:prSet/>
      <dgm:spPr/>
      <dgm:t>
        <a:bodyPr/>
        <a:lstStyle/>
        <a:p>
          <a:endParaRPr lang="en-US"/>
        </a:p>
      </dgm:t>
    </dgm:pt>
    <dgm:pt modelId="{38D8D215-B248-49EB-8953-9549710CF1A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VLANS</a:t>
          </a:r>
        </a:p>
      </dgm:t>
    </dgm:pt>
    <dgm:pt modelId="{DBB14D32-760D-41B4-8116-1C2812788554}" type="parTrans" cxnId="{5E7612EA-AFB1-4197-97A9-9122B9F42679}">
      <dgm:prSet/>
      <dgm:spPr/>
    </dgm:pt>
    <dgm:pt modelId="{405B27A4-1043-43B0-B85E-A31D9C94A1C8}" type="sibTrans" cxnId="{5E7612EA-AFB1-4197-97A9-9122B9F426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C0A928-BE70-4D6F-8E37-E8A7B3F1543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Univers Condensed"/>
            </a:rPr>
            <a:t>DEPARTMENTS</a:t>
          </a:r>
        </a:p>
      </dgm:t>
    </dgm:pt>
    <dgm:pt modelId="{4F76FC82-31E4-4D44-A9C5-23500F09426D}" type="parTrans" cxnId="{6ED71411-D016-4A7E-BFAC-423F99668EAA}">
      <dgm:prSet/>
      <dgm:spPr/>
    </dgm:pt>
    <dgm:pt modelId="{449C7084-22FA-4CB2-84F0-EA26D44CC290}" type="sibTrans" cxnId="{6ED71411-D016-4A7E-BFAC-423F99668E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932BF0-2C99-47ED-BEFF-13BB6144EB62}" type="pres">
      <dgm:prSet presAssocID="{219EF785-CF44-4D71-9961-F4CCD3774319}" presName="root" presStyleCnt="0">
        <dgm:presLayoutVars>
          <dgm:dir/>
          <dgm:resizeHandles val="exact"/>
        </dgm:presLayoutVars>
      </dgm:prSet>
      <dgm:spPr/>
    </dgm:pt>
    <dgm:pt modelId="{E822D9EB-172A-4271-9B04-48383D388D0A}" type="pres">
      <dgm:prSet presAssocID="{219EF785-CF44-4D71-9961-F4CCD3774319}" presName="container" presStyleCnt="0">
        <dgm:presLayoutVars>
          <dgm:dir/>
          <dgm:resizeHandles val="exact"/>
        </dgm:presLayoutVars>
      </dgm:prSet>
      <dgm:spPr/>
    </dgm:pt>
    <dgm:pt modelId="{AB49C03A-AD9E-4D97-9A35-0841EDC1BFE1}" type="pres">
      <dgm:prSet presAssocID="{5CCA358C-F320-4733-A739-19C700CA294F}" presName="compNode" presStyleCnt="0"/>
      <dgm:spPr/>
    </dgm:pt>
    <dgm:pt modelId="{F01F7B6E-B874-4B58-B01D-41F25DA82A28}" type="pres">
      <dgm:prSet presAssocID="{5CCA358C-F320-4733-A739-19C700CA294F}" presName="iconBgRect" presStyleLbl="bgShp" presStyleIdx="0" presStyleCnt="8"/>
      <dgm:spPr/>
    </dgm:pt>
    <dgm:pt modelId="{24E71E31-89C5-474F-BAB7-B94C6E8A0D8E}" type="pres">
      <dgm:prSet presAssocID="{5CCA358C-F320-4733-A739-19C700CA294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0A665D1-F4B1-4E74-9287-94B6DA9D081A}" type="pres">
      <dgm:prSet presAssocID="{5CCA358C-F320-4733-A739-19C700CA294F}" presName="spaceRect" presStyleCnt="0"/>
      <dgm:spPr/>
    </dgm:pt>
    <dgm:pt modelId="{C874DBC9-7775-4C32-BD56-ADDE80F547EB}" type="pres">
      <dgm:prSet presAssocID="{5CCA358C-F320-4733-A739-19C700CA294F}" presName="textRect" presStyleLbl="revTx" presStyleIdx="0" presStyleCnt="8">
        <dgm:presLayoutVars>
          <dgm:chMax val="1"/>
          <dgm:chPref val="1"/>
        </dgm:presLayoutVars>
      </dgm:prSet>
      <dgm:spPr/>
    </dgm:pt>
    <dgm:pt modelId="{78B12C31-66D3-49F7-A31D-92F73E6CE051}" type="pres">
      <dgm:prSet presAssocID="{73563A22-67E6-4A71-8DE3-575598EFF428}" presName="sibTrans" presStyleLbl="sibTrans2D1" presStyleIdx="0" presStyleCnt="0"/>
      <dgm:spPr/>
    </dgm:pt>
    <dgm:pt modelId="{138276F8-B198-4177-A7D0-8E67CEBC8690}" type="pres">
      <dgm:prSet presAssocID="{B0027C19-517F-40D8-AA19-10AB5D1415ED}" presName="compNode" presStyleCnt="0"/>
      <dgm:spPr/>
    </dgm:pt>
    <dgm:pt modelId="{0C7DD10D-16EC-4875-84F9-B20C743BF3B2}" type="pres">
      <dgm:prSet presAssocID="{B0027C19-517F-40D8-AA19-10AB5D1415ED}" presName="iconBgRect" presStyleLbl="bgShp" presStyleIdx="1" presStyleCnt="8"/>
      <dgm:spPr/>
    </dgm:pt>
    <dgm:pt modelId="{1B293280-18A2-400D-8670-B298EB358D49}" type="pres">
      <dgm:prSet presAssocID="{B0027C19-517F-40D8-AA19-10AB5D1415E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F0625D0-31EB-414B-BBBD-3D98AC602285}" type="pres">
      <dgm:prSet presAssocID="{B0027C19-517F-40D8-AA19-10AB5D1415ED}" presName="spaceRect" presStyleCnt="0"/>
      <dgm:spPr/>
    </dgm:pt>
    <dgm:pt modelId="{F4B4DD84-ACFC-4532-B7CD-9BD60B161ED6}" type="pres">
      <dgm:prSet presAssocID="{B0027C19-517F-40D8-AA19-10AB5D1415ED}" presName="textRect" presStyleLbl="revTx" presStyleIdx="1" presStyleCnt="8">
        <dgm:presLayoutVars>
          <dgm:chMax val="1"/>
          <dgm:chPref val="1"/>
        </dgm:presLayoutVars>
      </dgm:prSet>
      <dgm:spPr/>
    </dgm:pt>
    <dgm:pt modelId="{C436847F-0C3B-4518-A372-15F009E363FF}" type="pres">
      <dgm:prSet presAssocID="{2806ADD8-DE2B-4FC3-B6D9-CDC8DB23CDAE}" presName="sibTrans" presStyleLbl="sibTrans2D1" presStyleIdx="0" presStyleCnt="0"/>
      <dgm:spPr/>
    </dgm:pt>
    <dgm:pt modelId="{23837716-8527-4FCB-A75B-25AFE3C89867}" type="pres">
      <dgm:prSet presAssocID="{AAC022A3-A2C6-456A-A763-903904B9F8DA}" presName="compNode" presStyleCnt="0"/>
      <dgm:spPr/>
    </dgm:pt>
    <dgm:pt modelId="{CF883139-D74A-4C8D-8DD5-78564128E3E8}" type="pres">
      <dgm:prSet presAssocID="{AAC022A3-A2C6-456A-A763-903904B9F8DA}" presName="iconBgRect" presStyleLbl="bgShp" presStyleIdx="2" presStyleCnt="8"/>
      <dgm:spPr/>
    </dgm:pt>
    <dgm:pt modelId="{A79A0903-2DC4-4C3F-8C8A-938A295E2B47}" type="pres">
      <dgm:prSet presAssocID="{AAC022A3-A2C6-456A-A763-903904B9F8D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6B37D5D2-9050-4037-B47C-D72537D30677}" type="pres">
      <dgm:prSet presAssocID="{AAC022A3-A2C6-456A-A763-903904B9F8DA}" presName="spaceRect" presStyleCnt="0"/>
      <dgm:spPr/>
    </dgm:pt>
    <dgm:pt modelId="{9A48FA95-43F8-4C4D-A314-A249F32429A0}" type="pres">
      <dgm:prSet presAssocID="{AAC022A3-A2C6-456A-A763-903904B9F8DA}" presName="textRect" presStyleLbl="revTx" presStyleIdx="2" presStyleCnt="8">
        <dgm:presLayoutVars>
          <dgm:chMax val="1"/>
          <dgm:chPref val="1"/>
        </dgm:presLayoutVars>
      </dgm:prSet>
      <dgm:spPr/>
    </dgm:pt>
    <dgm:pt modelId="{4F299545-4EBB-4BD2-B943-34B887E3AEC5}" type="pres">
      <dgm:prSet presAssocID="{42F531FE-8D42-4964-87E6-4F7807C60FC9}" presName="sibTrans" presStyleLbl="sibTrans2D1" presStyleIdx="0" presStyleCnt="0"/>
      <dgm:spPr/>
    </dgm:pt>
    <dgm:pt modelId="{1F6BCA63-000E-46E3-B050-BF1AFBF3DC46}" type="pres">
      <dgm:prSet presAssocID="{38D8D215-B248-49EB-8953-9549710CF1A5}" presName="compNode" presStyleCnt="0"/>
      <dgm:spPr/>
    </dgm:pt>
    <dgm:pt modelId="{E46DF389-89F5-4641-93F2-758B42D978B9}" type="pres">
      <dgm:prSet presAssocID="{38D8D215-B248-49EB-8953-9549710CF1A5}" presName="iconBgRect" presStyleLbl="bgShp" presStyleIdx="3" presStyleCnt="8"/>
      <dgm:spPr/>
    </dgm:pt>
    <dgm:pt modelId="{B43D786E-2049-4DD6-8494-0A8E6FA03799}" type="pres">
      <dgm:prSet presAssocID="{38D8D215-B248-49EB-8953-9549710CF1A5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2BFCEAA-A581-4961-A11A-C23EAF979FA8}" type="pres">
      <dgm:prSet presAssocID="{38D8D215-B248-49EB-8953-9549710CF1A5}" presName="spaceRect" presStyleCnt="0"/>
      <dgm:spPr/>
    </dgm:pt>
    <dgm:pt modelId="{8619C602-92F8-4FE8-981D-D9956338BDFC}" type="pres">
      <dgm:prSet presAssocID="{38D8D215-B248-49EB-8953-9549710CF1A5}" presName="textRect" presStyleLbl="revTx" presStyleIdx="3" presStyleCnt="8">
        <dgm:presLayoutVars>
          <dgm:chMax val="1"/>
          <dgm:chPref val="1"/>
        </dgm:presLayoutVars>
      </dgm:prSet>
      <dgm:spPr/>
    </dgm:pt>
    <dgm:pt modelId="{1F7EC606-265A-4FDF-B2B4-D9D7499BCF2F}" type="pres">
      <dgm:prSet presAssocID="{405B27A4-1043-43B0-B85E-A31D9C94A1C8}" presName="sibTrans" presStyleLbl="sibTrans2D1" presStyleIdx="0" presStyleCnt="0"/>
      <dgm:spPr/>
    </dgm:pt>
    <dgm:pt modelId="{E64DBFFC-E6F3-4962-9A36-D3844932D93B}" type="pres">
      <dgm:prSet presAssocID="{8BC0A928-BE70-4D6F-8E37-E8A7B3F15435}" presName="compNode" presStyleCnt="0"/>
      <dgm:spPr/>
    </dgm:pt>
    <dgm:pt modelId="{AB8D0CBF-4213-457A-823B-6C7F0080E49F}" type="pres">
      <dgm:prSet presAssocID="{8BC0A928-BE70-4D6F-8E37-E8A7B3F15435}" presName="iconBgRect" presStyleLbl="bgShp" presStyleIdx="4" presStyleCnt="8"/>
      <dgm:spPr/>
    </dgm:pt>
    <dgm:pt modelId="{E352F2D6-F037-4F57-9D9C-96A658944BFE}" type="pres">
      <dgm:prSet presAssocID="{8BC0A928-BE70-4D6F-8E37-E8A7B3F15435}" presName="iconRect" presStyleLbl="node1" presStyleIdx="4" presStyleCnt="8"/>
      <dgm:spPr/>
    </dgm:pt>
    <dgm:pt modelId="{5E5E15E6-DB56-4C52-9AC1-D2DE89DD23F7}" type="pres">
      <dgm:prSet presAssocID="{8BC0A928-BE70-4D6F-8E37-E8A7B3F15435}" presName="spaceRect" presStyleCnt="0"/>
      <dgm:spPr/>
    </dgm:pt>
    <dgm:pt modelId="{8F3496FE-7A4A-434E-9983-1B566442F981}" type="pres">
      <dgm:prSet presAssocID="{8BC0A928-BE70-4D6F-8E37-E8A7B3F15435}" presName="textRect" presStyleLbl="revTx" presStyleIdx="4" presStyleCnt="8">
        <dgm:presLayoutVars>
          <dgm:chMax val="1"/>
          <dgm:chPref val="1"/>
        </dgm:presLayoutVars>
      </dgm:prSet>
      <dgm:spPr/>
    </dgm:pt>
    <dgm:pt modelId="{CA17B046-F9AA-46DC-8C5D-D95FE5911648}" type="pres">
      <dgm:prSet presAssocID="{449C7084-22FA-4CB2-84F0-EA26D44CC290}" presName="sibTrans" presStyleLbl="sibTrans2D1" presStyleIdx="0" presStyleCnt="0"/>
      <dgm:spPr/>
    </dgm:pt>
    <dgm:pt modelId="{3EE4FA01-909F-4A5E-9A5C-E61A5252F117}" type="pres">
      <dgm:prSet presAssocID="{C691E996-216F-4D2A-A952-A27BA31BECB7}" presName="compNode" presStyleCnt="0"/>
      <dgm:spPr/>
    </dgm:pt>
    <dgm:pt modelId="{89DA9167-F69D-4683-A489-94D504624754}" type="pres">
      <dgm:prSet presAssocID="{C691E996-216F-4D2A-A952-A27BA31BECB7}" presName="iconBgRect" presStyleLbl="bgShp" presStyleIdx="5" presStyleCnt="8"/>
      <dgm:spPr/>
    </dgm:pt>
    <dgm:pt modelId="{2589C508-FA22-43A5-BC3B-A506C89B922B}" type="pres">
      <dgm:prSet presAssocID="{C691E996-216F-4D2A-A952-A27BA31BECB7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809379C-620C-4CF8-A388-7978A402C9AE}" type="pres">
      <dgm:prSet presAssocID="{C691E996-216F-4D2A-A952-A27BA31BECB7}" presName="spaceRect" presStyleCnt="0"/>
      <dgm:spPr/>
    </dgm:pt>
    <dgm:pt modelId="{5B3CBD5B-2EAE-4E2D-992E-38E7A300BD5F}" type="pres">
      <dgm:prSet presAssocID="{C691E996-216F-4D2A-A952-A27BA31BECB7}" presName="textRect" presStyleLbl="revTx" presStyleIdx="5" presStyleCnt="8">
        <dgm:presLayoutVars>
          <dgm:chMax val="1"/>
          <dgm:chPref val="1"/>
        </dgm:presLayoutVars>
      </dgm:prSet>
      <dgm:spPr/>
    </dgm:pt>
    <dgm:pt modelId="{678B523F-AD11-4340-B064-A59345344323}" type="pres">
      <dgm:prSet presAssocID="{AC3590B4-7300-4F64-AEFE-75614C4DE66D}" presName="sibTrans" presStyleLbl="sibTrans2D1" presStyleIdx="0" presStyleCnt="0"/>
      <dgm:spPr/>
    </dgm:pt>
    <dgm:pt modelId="{AF1CD847-30F7-4AE4-A970-5264057980C9}" type="pres">
      <dgm:prSet presAssocID="{7434FF9F-AA0A-4ADB-8AD7-B798E711F227}" presName="compNode" presStyleCnt="0"/>
      <dgm:spPr/>
    </dgm:pt>
    <dgm:pt modelId="{005076A9-4609-44B7-BC52-18D91ED439C3}" type="pres">
      <dgm:prSet presAssocID="{7434FF9F-AA0A-4ADB-8AD7-B798E711F227}" presName="iconBgRect" presStyleLbl="bgShp" presStyleIdx="6" presStyleCnt="8"/>
      <dgm:spPr/>
    </dgm:pt>
    <dgm:pt modelId="{143F958D-EF46-4F75-B0DF-6BB6C857C382}" type="pres">
      <dgm:prSet presAssocID="{7434FF9F-AA0A-4ADB-8AD7-B798E711F227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E53F46A-D0F0-4C55-88F9-5C83014CDFDA}" type="pres">
      <dgm:prSet presAssocID="{7434FF9F-AA0A-4ADB-8AD7-B798E711F227}" presName="spaceRect" presStyleCnt="0"/>
      <dgm:spPr/>
    </dgm:pt>
    <dgm:pt modelId="{F2146350-5CB4-4AFB-AA0F-ECFF32A475C4}" type="pres">
      <dgm:prSet presAssocID="{7434FF9F-AA0A-4ADB-8AD7-B798E711F227}" presName="textRect" presStyleLbl="revTx" presStyleIdx="6" presStyleCnt="8">
        <dgm:presLayoutVars>
          <dgm:chMax val="1"/>
          <dgm:chPref val="1"/>
        </dgm:presLayoutVars>
      </dgm:prSet>
      <dgm:spPr/>
    </dgm:pt>
    <dgm:pt modelId="{BE5A66F0-C068-4098-97BD-B80DCDC9D55F}" type="pres">
      <dgm:prSet presAssocID="{3675EE67-7987-4ADF-8548-1B4305DBE1C9}" presName="sibTrans" presStyleLbl="sibTrans2D1" presStyleIdx="0" presStyleCnt="0"/>
      <dgm:spPr/>
    </dgm:pt>
    <dgm:pt modelId="{4631CC97-ED0E-4C12-811D-194D1885D182}" type="pres">
      <dgm:prSet presAssocID="{1B07160D-8012-489F-9F95-AFB57C5B7928}" presName="compNode" presStyleCnt="0"/>
      <dgm:spPr/>
    </dgm:pt>
    <dgm:pt modelId="{68FA3F26-27FD-416A-B65B-7202CB35199B}" type="pres">
      <dgm:prSet presAssocID="{1B07160D-8012-489F-9F95-AFB57C5B7928}" presName="iconBgRect" presStyleLbl="bgShp" presStyleIdx="7" presStyleCnt="8"/>
      <dgm:spPr/>
    </dgm:pt>
    <dgm:pt modelId="{559F74F0-FBC6-4E8F-81EE-AB08C012B008}" type="pres">
      <dgm:prSet presAssocID="{1B07160D-8012-489F-9F95-AFB57C5B7928}" presName="iconRect" presStyleLbl="node1" presStyleIdx="7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5FD5AFD-52B7-4AEB-9481-62AF7B0616E6}" type="pres">
      <dgm:prSet presAssocID="{1B07160D-8012-489F-9F95-AFB57C5B7928}" presName="spaceRect" presStyleCnt="0"/>
      <dgm:spPr/>
    </dgm:pt>
    <dgm:pt modelId="{68B55A22-689F-449A-945F-59B82E8DA8BB}" type="pres">
      <dgm:prSet presAssocID="{1B07160D-8012-489F-9F95-AFB57C5B792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384C407-83ED-4F54-8F46-A9618A610C19}" type="presOf" srcId="{8BC0A928-BE70-4D6F-8E37-E8A7B3F15435}" destId="{8F3496FE-7A4A-434E-9983-1B566442F981}" srcOrd="0" destOrd="0" presId="urn:microsoft.com/office/officeart/2018/2/layout/IconCircleList"/>
    <dgm:cxn modelId="{6ED71411-D016-4A7E-BFAC-423F99668EAA}" srcId="{219EF785-CF44-4D71-9961-F4CCD3774319}" destId="{8BC0A928-BE70-4D6F-8E37-E8A7B3F15435}" srcOrd="4" destOrd="0" parTransId="{4F76FC82-31E4-4D44-A9C5-23500F09426D}" sibTransId="{449C7084-22FA-4CB2-84F0-EA26D44CC290}"/>
    <dgm:cxn modelId="{D9576D15-B78F-4A4F-8FDE-B3A608652E8E}" type="presOf" srcId="{38D8D215-B248-49EB-8953-9549710CF1A5}" destId="{8619C602-92F8-4FE8-981D-D9956338BDFC}" srcOrd="0" destOrd="0" presId="urn:microsoft.com/office/officeart/2018/2/layout/IconCircleList"/>
    <dgm:cxn modelId="{82EDFC1E-EAFA-4299-AA3D-F2B5EE9C7F9E}" type="presOf" srcId="{5CCA358C-F320-4733-A739-19C700CA294F}" destId="{C874DBC9-7775-4C32-BD56-ADDE80F547EB}" srcOrd="0" destOrd="0" presId="urn:microsoft.com/office/officeart/2018/2/layout/IconCircleList"/>
    <dgm:cxn modelId="{A210F923-F7E3-4C36-937F-2A800D2C2421}" type="presOf" srcId="{1B07160D-8012-489F-9F95-AFB57C5B7928}" destId="{68B55A22-689F-449A-945F-59B82E8DA8BB}" srcOrd="0" destOrd="0" presId="urn:microsoft.com/office/officeart/2018/2/layout/IconCircleList"/>
    <dgm:cxn modelId="{744D6D2E-AED9-4FE5-A733-B8687D6E2841}" type="presOf" srcId="{7434FF9F-AA0A-4ADB-8AD7-B798E711F227}" destId="{F2146350-5CB4-4AFB-AA0F-ECFF32A475C4}" srcOrd="0" destOrd="0" presId="urn:microsoft.com/office/officeart/2018/2/layout/IconCircleList"/>
    <dgm:cxn modelId="{5A467332-4F0B-4B36-A26C-FDAE195946F2}" srcId="{219EF785-CF44-4D71-9961-F4CCD3774319}" destId="{1B07160D-8012-489F-9F95-AFB57C5B7928}" srcOrd="7" destOrd="0" parTransId="{FDC4FB11-A27B-4C53-961E-DFEF5F61C5FC}" sibTransId="{FD679554-DBD4-4D08-B249-5BF0B951680B}"/>
    <dgm:cxn modelId="{41BBE66F-AC40-4C0D-AA1B-9486863D7119}" type="presOf" srcId="{B0027C19-517F-40D8-AA19-10AB5D1415ED}" destId="{F4B4DD84-ACFC-4532-B7CD-9BD60B161ED6}" srcOrd="0" destOrd="0" presId="urn:microsoft.com/office/officeart/2018/2/layout/IconCircleList"/>
    <dgm:cxn modelId="{DB52D373-C4B9-4036-9371-C9B1AB566488}" type="presOf" srcId="{AC3590B4-7300-4F64-AEFE-75614C4DE66D}" destId="{678B523F-AD11-4340-B064-A59345344323}" srcOrd="0" destOrd="0" presId="urn:microsoft.com/office/officeart/2018/2/layout/IconCircleList"/>
    <dgm:cxn modelId="{0C006256-BC6B-411F-B6C9-577289B562ED}" type="presOf" srcId="{405B27A4-1043-43B0-B85E-A31D9C94A1C8}" destId="{1F7EC606-265A-4FDF-B2B4-D9D7499BCF2F}" srcOrd="0" destOrd="0" presId="urn:microsoft.com/office/officeart/2018/2/layout/IconCircleList"/>
    <dgm:cxn modelId="{0199B95A-06B2-479C-9BD0-D41DCBBAA777}" srcId="{219EF785-CF44-4D71-9961-F4CCD3774319}" destId="{B0027C19-517F-40D8-AA19-10AB5D1415ED}" srcOrd="1" destOrd="0" parTransId="{35E1DF4D-6836-43DE-B5CE-989293720516}" sibTransId="{2806ADD8-DE2B-4FC3-B6D9-CDC8DB23CDAE}"/>
    <dgm:cxn modelId="{B7D6A281-C5A1-4371-BBA9-62877603E2A3}" srcId="{219EF785-CF44-4D71-9961-F4CCD3774319}" destId="{C691E996-216F-4D2A-A952-A27BA31BECB7}" srcOrd="5" destOrd="0" parTransId="{63D0F0C2-6109-42A7-B994-68A65F191DA9}" sibTransId="{AC3590B4-7300-4F64-AEFE-75614C4DE66D}"/>
    <dgm:cxn modelId="{E78D028E-7040-4FBF-B064-67EBC95BF42E}" type="presOf" srcId="{449C7084-22FA-4CB2-84F0-EA26D44CC290}" destId="{CA17B046-F9AA-46DC-8C5D-D95FE5911648}" srcOrd="0" destOrd="0" presId="urn:microsoft.com/office/officeart/2018/2/layout/IconCircleList"/>
    <dgm:cxn modelId="{212BC993-5E8C-499B-B064-9E064E168E38}" type="presOf" srcId="{219EF785-CF44-4D71-9961-F4CCD3774319}" destId="{82932BF0-2C99-47ED-BEFF-13BB6144EB62}" srcOrd="0" destOrd="0" presId="urn:microsoft.com/office/officeart/2018/2/layout/IconCircleList"/>
    <dgm:cxn modelId="{5F1F0F99-3D16-40C4-A1BD-F1DB4D67EDC5}" type="presOf" srcId="{2806ADD8-DE2B-4FC3-B6D9-CDC8DB23CDAE}" destId="{C436847F-0C3B-4518-A372-15F009E363FF}" srcOrd="0" destOrd="0" presId="urn:microsoft.com/office/officeart/2018/2/layout/IconCircleList"/>
    <dgm:cxn modelId="{2C019599-179B-43C1-921B-53BA699A3C7C}" type="presOf" srcId="{AAC022A3-A2C6-456A-A763-903904B9F8DA}" destId="{9A48FA95-43F8-4C4D-A314-A249F32429A0}" srcOrd="0" destOrd="0" presId="urn:microsoft.com/office/officeart/2018/2/layout/IconCircleList"/>
    <dgm:cxn modelId="{B2750B9C-4119-43E8-BCE8-F1E690DEA0B2}" srcId="{219EF785-CF44-4D71-9961-F4CCD3774319}" destId="{5CCA358C-F320-4733-A739-19C700CA294F}" srcOrd="0" destOrd="0" parTransId="{6BC81DD1-82F5-45B0-9B6E-83E016B1BA71}" sibTransId="{73563A22-67E6-4A71-8DE3-575598EFF428}"/>
    <dgm:cxn modelId="{EB696C9E-539E-41AA-927C-FDB047EE80FD}" type="presOf" srcId="{3675EE67-7987-4ADF-8548-1B4305DBE1C9}" destId="{BE5A66F0-C068-4098-97BD-B80DCDC9D55F}" srcOrd="0" destOrd="0" presId="urn:microsoft.com/office/officeart/2018/2/layout/IconCircleList"/>
    <dgm:cxn modelId="{879BBCA3-A622-4F32-81CD-588C4152F786}" srcId="{219EF785-CF44-4D71-9961-F4CCD3774319}" destId="{AAC022A3-A2C6-456A-A763-903904B9F8DA}" srcOrd="2" destOrd="0" parTransId="{5AAB7278-4A65-44AF-B4A0-F69305780D95}" sibTransId="{42F531FE-8D42-4964-87E6-4F7807C60FC9}"/>
    <dgm:cxn modelId="{7BE4D7C0-99C5-486A-9200-07A92D268FC2}" type="presOf" srcId="{C691E996-216F-4D2A-A952-A27BA31BECB7}" destId="{5B3CBD5B-2EAE-4E2D-992E-38E7A300BD5F}" srcOrd="0" destOrd="0" presId="urn:microsoft.com/office/officeart/2018/2/layout/IconCircleList"/>
    <dgm:cxn modelId="{5E7612EA-AFB1-4197-97A9-9122B9F42679}" srcId="{219EF785-CF44-4D71-9961-F4CCD3774319}" destId="{38D8D215-B248-49EB-8953-9549710CF1A5}" srcOrd="3" destOrd="0" parTransId="{DBB14D32-760D-41B4-8116-1C2812788554}" sibTransId="{405B27A4-1043-43B0-B85E-A31D9C94A1C8}"/>
    <dgm:cxn modelId="{DA5EACEA-3A3D-4832-98CF-D5A820F8089D}" type="presOf" srcId="{73563A22-67E6-4A71-8DE3-575598EFF428}" destId="{78B12C31-66D3-49F7-A31D-92F73E6CE051}" srcOrd="0" destOrd="0" presId="urn:microsoft.com/office/officeart/2018/2/layout/IconCircleList"/>
    <dgm:cxn modelId="{71A29FF5-268D-4C03-993A-2B9E23B55CEF}" type="presOf" srcId="{42F531FE-8D42-4964-87E6-4F7807C60FC9}" destId="{4F299545-4EBB-4BD2-B943-34B887E3AEC5}" srcOrd="0" destOrd="0" presId="urn:microsoft.com/office/officeart/2018/2/layout/IconCircleList"/>
    <dgm:cxn modelId="{B18929FD-1E32-4A3A-8202-7276F8A6CEF4}" srcId="{219EF785-CF44-4D71-9961-F4CCD3774319}" destId="{7434FF9F-AA0A-4ADB-8AD7-B798E711F227}" srcOrd="6" destOrd="0" parTransId="{93A00025-85B4-4BCD-9874-58F18C26BA66}" sibTransId="{3675EE67-7987-4ADF-8548-1B4305DBE1C9}"/>
    <dgm:cxn modelId="{23C5476C-EF4C-461D-9C7C-C8ED7329DC2D}" type="presParOf" srcId="{82932BF0-2C99-47ED-BEFF-13BB6144EB62}" destId="{E822D9EB-172A-4271-9B04-48383D388D0A}" srcOrd="0" destOrd="0" presId="urn:microsoft.com/office/officeart/2018/2/layout/IconCircleList"/>
    <dgm:cxn modelId="{69302653-3034-4480-9DA7-F6946C758222}" type="presParOf" srcId="{E822D9EB-172A-4271-9B04-48383D388D0A}" destId="{AB49C03A-AD9E-4D97-9A35-0841EDC1BFE1}" srcOrd="0" destOrd="0" presId="urn:microsoft.com/office/officeart/2018/2/layout/IconCircleList"/>
    <dgm:cxn modelId="{5CBFDA59-8F2E-4E48-B6EF-EFE02288FC65}" type="presParOf" srcId="{AB49C03A-AD9E-4D97-9A35-0841EDC1BFE1}" destId="{F01F7B6E-B874-4B58-B01D-41F25DA82A28}" srcOrd="0" destOrd="0" presId="urn:microsoft.com/office/officeart/2018/2/layout/IconCircleList"/>
    <dgm:cxn modelId="{ED24B6D1-7102-4F21-BE1F-64BEE0B97D5D}" type="presParOf" srcId="{AB49C03A-AD9E-4D97-9A35-0841EDC1BFE1}" destId="{24E71E31-89C5-474F-BAB7-B94C6E8A0D8E}" srcOrd="1" destOrd="0" presId="urn:microsoft.com/office/officeart/2018/2/layout/IconCircleList"/>
    <dgm:cxn modelId="{B41FEF80-0AA3-4840-9CD7-A55E37BE2FAD}" type="presParOf" srcId="{AB49C03A-AD9E-4D97-9A35-0841EDC1BFE1}" destId="{20A665D1-F4B1-4E74-9287-94B6DA9D081A}" srcOrd="2" destOrd="0" presId="urn:microsoft.com/office/officeart/2018/2/layout/IconCircleList"/>
    <dgm:cxn modelId="{D426356D-7B83-45A5-B2E5-7B6CEBD9E4AD}" type="presParOf" srcId="{AB49C03A-AD9E-4D97-9A35-0841EDC1BFE1}" destId="{C874DBC9-7775-4C32-BD56-ADDE80F547EB}" srcOrd="3" destOrd="0" presId="urn:microsoft.com/office/officeart/2018/2/layout/IconCircleList"/>
    <dgm:cxn modelId="{FBD76FD4-DF3F-4413-A057-991BC5FC4087}" type="presParOf" srcId="{E822D9EB-172A-4271-9B04-48383D388D0A}" destId="{78B12C31-66D3-49F7-A31D-92F73E6CE051}" srcOrd="1" destOrd="0" presId="urn:microsoft.com/office/officeart/2018/2/layout/IconCircleList"/>
    <dgm:cxn modelId="{B2DE91B1-6578-4608-8725-08A1848C250F}" type="presParOf" srcId="{E822D9EB-172A-4271-9B04-48383D388D0A}" destId="{138276F8-B198-4177-A7D0-8E67CEBC8690}" srcOrd="2" destOrd="0" presId="urn:microsoft.com/office/officeart/2018/2/layout/IconCircleList"/>
    <dgm:cxn modelId="{0B9CFD32-D17D-422C-B1B9-EC3F2D89D298}" type="presParOf" srcId="{138276F8-B198-4177-A7D0-8E67CEBC8690}" destId="{0C7DD10D-16EC-4875-84F9-B20C743BF3B2}" srcOrd="0" destOrd="0" presId="urn:microsoft.com/office/officeart/2018/2/layout/IconCircleList"/>
    <dgm:cxn modelId="{F5F4FB94-0600-4C7E-AE44-3B60D4254616}" type="presParOf" srcId="{138276F8-B198-4177-A7D0-8E67CEBC8690}" destId="{1B293280-18A2-400D-8670-B298EB358D49}" srcOrd="1" destOrd="0" presId="urn:microsoft.com/office/officeart/2018/2/layout/IconCircleList"/>
    <dgm:cxn modelId="{BEAE82FB-3DAE-487A-9862-09D9D872569D}" type="presParOf" srcId="{138276F8-B198-4177-A7D0-8E67CEBC8690}" destId="{1F0625D0-31EB-414B-BBBD-3D98AC602285}" srcOrd="2" destOrd="0" presId="urn:microsoft.com/office/officeart/2018/2/layout/IconCircleList"/>
    <dgm:cxn modelId="{1EDA991A-0FDA-48B4-83D3-FDB191B55454}" type="presParOf" srcId="{138276F8-B198-4177-A7D0-8E67CEBC8690}" destId="{F4B4DD84-ACFC-4532-B7CD-9BD60B161ED6}" srcOrd="3" destOrd="0" presId="urn:microsoft.com/office/officeart/2018/2/layout/IconCircleList"/>
    <dgm:cxn modelId="{67F63F8B-98D9-4BCA-A240-696240FD2458}" type="presParOf" srcId="{E822D9EB-172A-4271-9B04-48383D388D0A}" destId="{C436847F-0C3B-4518-A372-15F009E363FF}" srcOrd="3" destOrd="0" presId="urn:microsoft.com/office/officeart/2018/2/layout/IconCircleList"/>
    <dgm:cxn modelId="{64DD929C-59BE-4EF0-96D3-4B53F9BB2226}" type="presParOf" srcId="{E822D9EB-172A-4271-9B04-48383D388D0A}" destId="{23837716-8527-4FCB-A75B-25AFE3C89867}" srcOrd="4" destOrd="0" presId="urn:microsoft.com/office/officeart/2018/2/layout/IconCircleList"/>
    <dgm:cxn modelId="{A9CA578F-5605-488F-A702-85305492FDCC}" type="presParOf" srcId="{23837716-8527-4FCB-A75B-25AFE3C89867}" destId="{CF883139-D74A-4C8D-8DD5-78564128E3E8}" srcOrd="0" destOrd="0" presId="urn:microsoft.com/office/officeart/2018/2/layout/IconCircleList"/>
    <dgm:cxn modelId="{B581CC71-45CA-4C21-B48B-C4F105DF1DFB}" type="presParOf" srcId="{23837716-8527-4FCB-A75B-25AFE3C89867}" destId="{A79A0903-2DC4-4C3F-8C8A-938A295E2B47}" srcOrd="1" destOrd="0" presId="urn:microsoft.com/office/officeart/2018/2/layout/IconCircleList"/>
    <dgm:cxn modelId="{AB8A8774-3F7F-450A-8369-39332DF57E9C}" type="presParOf" srcId="{23837716-8527-4FCB-A75B-25AFE3C89867}" destId="{6B37D5D2-9050-4037-B47C-D72537D30677}" srcOrd="2" destOrd="0" presId="urn:microsoft.com/office/officeart/2018/2/layout/IconCircleList"/>
    <dgm:cxn modelId="{7D6C0A4F-3257-428C-84A8-4AB0BE9F0615}" type="presParOf" srcId="{23837716-8527-4FCB-A75B-25AFE3C89867}" destId="{9A48FA95-43F8-4C4D-A314-A249F32429A0}" srcOrd="3" destOrd="0" presId="urn:microsoft.com/office/officeart/2018/2/layout/IconCircleList"/>
    <dgm:cxn modelId="{E54D0FE0-E93E-485A-9695-0083D6C6A50D}" type="presParOf" srcId="{E822D9EB-172A-4271-9B04-48383D388D0A}" destId="{4F299545-4EBB-4BD2-B943-34B887E3AEC5}" srcOrd="5" destOrd="0" presId="urn:microsoft.com/office/officeart/2018/2/layout/IconCircleList"/>
    <dgm:cxn modelId="{0765E98F-6250-4C9E-9DDF-76D6C632F620}" type="presParOf" srcId="{E822D9EB-172A-4271-9B04-48383D388D0A}" destId="{1F6BCA63-000E-46E3-B050-BF1AFBF3DC46}" srcOrd="6" destOrd="0" presId="urn:microsoft.com/office/officeart/2018/2/layout/IconCircleList"/>
    <dgm:cxn modelId="{A013D47A-636C-4760-9F99-AF9509181834}" type="presParOf" srcId="{1F6BCA63-000E-46E3-B050-BF1AFBF3DC46}" destId="{E46DF389-89F5-4641-93F2-758B42D978B9}" srcOrd="0" destOrd="0" presId="urn:microsoft.com/office/officeart/2018/2/layout/IconCircleList"/>
    <dgm:cxn modelId="{5E9CF8BC-573E-4DE6-B2A7-DE8D41AA3FAC}" type="presParOf" srcId="{1F6BCA63-000E-46E3-B050-BF1AFBF3DC46}" destId="{B43D786E-2049-4DD6-8494-0A8E6FA03799}" srcOrd="1" destOrd="0" presId="urn:microsoft.com/office/officeart/2018/2/layout/IconCircleList"/>
    <dgm:cxn modelId="{2F7434C4-03A4-41BA-84F7-48AA174B300E}" type="presParOf" srcId="{1F6BCA63-000E-46E3-B050-BF1AFBF3DC46}" destId="{A2BFCEAA-A581-4961-A11A-C23EAF979FA8}" srcOrd="2" destOrd="0" presId="urn:microsoft.com/office/officeart/2018/2/layout/IconCircleList"/>
    <dgm:cxn modelId="{A37CDBD4-6733-4F5B-AFA5-9D4B3C1658D0}" type="presParOf" srcId="{1F6BCA63-000E-46E3-B050-BF1AFBF3DC46}" destId="{8619C602-92F8-4FE8-981D-D9956338BDFC}" srcOrd="3" destOrd="0" presId="urn:microsoft.com/office/officeart/2018/2/layout/IconCircleList"/>
    <dgm:cxn modelId="{A40FA57D-4994-461B-A9D5-E479029204EB}" type="presParOf" srcId="{E822D9EB-172A-4271-9B04-48383D388D0A}" destId="{1F7EC606-265A-4FDF-B2B4-D9D7499BCF2F}" srcOrd="7" destOrd="0" presId="urn:microsoft.com/office/officeart/2018/2/layout/IconCircleList"/>
    <dgm:cxn modelId="{77C24CB4-5420-433F-84E0-A3C271B56FC6}" type="presParOf" srcId="{E822D9EB-172A-4271-9B04-48383D388D0A}" destId="{E64DBFFC-E6F3-4962-9A36-D3844932D93B}" srcOrd="8" destOrd="0" presId="urn:microsoft.com/office/officeart/2018/2/layout/IconCircleList"/>
    <dgm:cxn modelId="{99FB715F-B486-437A-9CDE-D07432645DF6}" type="presParOf" srcId="{E64DBFFC-E6F3-4962-9A36-D3844932D93B}" destId="{AB8D0CBF-4213-457A-823B-6C7F0080E49F}" srcOrd="0" destOrd="0" presId="urn:microsoft.com/office/officeart/2018/2/layout/IconCircleList"/>
    <dgm:cxn modelId="{A17126A0-9213-4A35-9BDE-2D7F5F36EF43}" type="presParOf" srcId="{E64DBFFC-E6F3-4962-9A36-D3844932D93B}" destId="{E352F2D6-F037-4F57-9D9C-96A658944BFE}" srcOrd="1" destOrd="0" presId="urn:microsoft.com/office/officeart/2018/2/layout/IconCircleList"/>
    <dgm:cxn modelId="{184186F4-2CC8-47C3-B8C6-73385BF4B19C}" type="presParOf" srcId="{E64DBFFC-E6F3-4962-9A36-D3844932D93B}" destId="{5E5E15E6-DB56-4C52-9AC1-D2DE89DD23F7}" srcOrd="2" destOrd="0" presId="urn:microsoft.com/office/officeart/2018/2/layout/IconCircleList"/>
    <dgm:cxn modelId="{C20E983D-B7B9-4A8A-BBAB-214C59B8F18F}" type="presParOf" srcId="{E64DBFFC-E6F3-4962-9A36-D3844932D93B}" destId="{8F3496FE-7A4A-434E-9983-1B566442F981}" srcOrd="3" destOrd="0" presId="urn:microsoft.com/office/officeart/2018/2/layout/IconCircleList"/>
    <dgm:cxn modelId="{01B2CB91-FF53-4B1E-9B04-D7A1EDF0B771}" type="presParOf" srcId="{E822D9EB-172A-4271-9B04-48383D388D0A}" destId="{CA17B046-F9AA-46DC-8C5D-D95FE5911648}" srcOrd="9" destOrd="0" presId="urn:microsoft.com/office/officeart/2018/2/layout/IconCircleList"/>
    <dgm:cxn modelId="{E1AA0898-6F03-4E01-B497-B9061FA3EC8E}" type="presParOf" srcId="{E822D9EB-172A-4271-9B04-48383D388D0A}" destId="{3EE4FA01-909F-4A5E-9A5C-E61A5252F117}" srcOrd="10" destOrd="0" presId="urn:microsoft.com/office/officeart/2018/2/layout/IconCircleList"/>
    <dgm:cxn modelId="{3AFF8831-72EC-4B64-AF65-B7241E3B27BB}" type="presParOf" srcId="{3EE4FA01-909F-4A5E-9A5C-E61A5252F117}" destId="{89DA9167-F69D-4683-A489-94D504624754}" srcOrd="0" destOrd="0" presId="urn:microsoft.com/office/officeart/2018/2/layout/IconCircleList"/>
    <dgm:cxn modelId="{C6233EC6-FC97-487A-9A9A-6DA63019A78B}" type="presParOf" srcId="{3EE4FA01-909F-4A5E-9A5C-E61A5252F117}" destId="{2589C508-FA22-43A5-BC3B-A506C89B922B}" srcOrd="1" destOrd="0" presId="urn:microsoft.com/office/officeart/2018/2/layout/IconCircleList"/>
    <dgm:cxn modelId="{AE2335AD-F0A5-4C1D-845B-185CD143D8C9}" type="presParOf" srcId="{3EE4FA01-909F-4A5E-9A5C-E61A5252F117}" destId="{1809379C-620C-4CF8-A388-7978A402C9AE}" srcOrd="2" destOrd="0" presId="urn:microsoft.com/office/officeart/2018/2/layout/IconCircleList"/>
    <dgm:cxn modelId="{E0799A31-9D69-47BF-A81E-FBA993F893E5}" type="presParOf" srcId="{3EE4FA01-909F-4A5E-9A5C-E61A5252F117}" destId="{5B3CBD5B-2EAE-4E2D-992E-38E7A300BD5F}" srcOrd="3" destOrd="0" presId="urn:microsoft.com/office/officeart/2018/2/layout/IconCircleList"/>
    <dgm:cxn modelId="{8EA016B0-B648-49AB-847E-713B5C476D95}" type="presParOf" srcId="{E822D9EB-172A-4271-9B04-48383D388D0A}" destId="{678B523F-AD11-4340-B064-A59345344323}" srcOrd="11" destOrd="0" presId="urn:microsoft.com/office/officeart/2018/2/layout/IconCircleList"/>
    <dgm:cxn modelId="{7AABF735-A02B-4085-AD0F-8EA7572EDE3D}" type="presParOf" srcId="{E822D9EB-172A-4271-9B04-48383D388D0A}" destId="{AF1CD847-30F7-4AE4-A970-5264057980C9}" srcOrd="12" destOrd="0" presId="urn:microsoft.com/office/officeart/2018/2/layout/IconCircleList"/>
    <dgm:cxn modelId="{68D70339-CBF4-40ED-81B2-00A7B02CBB69}" type="presParOf" srcId="{AF1CD847-30F7-4AE4-A970-5264057980C9}" destId="{005076A9-4609-44B7-BC52-18D91ED439C3}" srcOrd="0" destOrd="0" presId="urn:microsoft.com/office/officeart/2018/2/layout/IconCircleList"/>
    <dgm:cxn modelId="{45084B31-F2BA-42DC-B513-D10336152111}" type="presParOf" srcId="{AF1CD847-30F7-4AE4-A970-5264057980C9}" destId="{143F958D-EF46-4F75-B0DF-6BB6C857C382}" srcOrd="1" destOrd="0" presId="urn:microsoft.com/office/officeart/2018/2/layout/IconCircleList"/>
    <dgm:cxn modelId="{1F6F2BCE-5A7E-4A8D-8485-B7722781917A}" type="presParOf" srcId="{AF1CD847-30F7-4AE4-A970-5264057980C9}" destId="{BE53F46A-D0F0-4C55-88F9-5C83014CDFDA}" srcOrd="2" destOrd="0" presId="urn:microsoft.com/office/officeart/2018/2/layout/IconCircleList"/>
    <dgm:cxn modelId="{FFC3EA8D-CCB1-47A6-AA96-CB2B7D351337}" type="presParOf" srcId="{AF1CD847-30F7-4AE4-A970-5264057980C9}" destId="{F2146350-5CB4-4AFB-AA0F-ECFF32A475C4}" srcOrd="3" destOrd="0" presId="urn:microsoft.com/office/officeart/2018/2/layout/IconCircleList"/>
    <dgm:cxn modelId="{89244CCB-3DE9-4BB2-A4CB-F91D2A75778E}" type="presParOf" srcId="{E822D9EB-172A-4271-9B04-48383D388D0A}" destId="{BE5A66F0-C068-4098-97BD-B80DCDC9D55F}" srcOrd="13" destOrd="0" presId="urn:microsoft.com/office/officeart/2018/2/layout/IconCircleList"/>
    <dgm:cxn modelId="{F629749A-8B62-4AAE-A1BC-20EFA79EB569}" type="presParOf" srcId="{E822D9EB-172A-4271-9B04-48383D388D0A}" destId="{4631CC97-ED0E-4C12-811D-194D1885D182}" srcOrd="14" destOrd="0" presId="urn:microsoft.com/office/officeart/2018/2/layout/IconCircleList"/>
    <dgm:cxn modelId="{67FA9EF4-05DC-42EE-B319-BD8BB09AF890}" type="presParOf" srcId="{4631CC97-ED0E-4C12-811D-194D1885D182}" destId="{68FA3F26-27FD-416A-B65B-7202CB35199B}" srcOrd="0" destOrd="0" presId="urn:microsoft.com/office/officeart/2018/2/layout/IconCircleList"/>
    <dgm:cxn modelId="{178368A2-C9B5-4907-BAC4-04E196E6FFB9}" type="presParOf" srcId="{4631CC97-ED0E-4C12-811D-194D1885D182}" destId="{559F74F0-FBC6-4E8F-81EE-AB08C012B008}" srcOrd="1" destOrd="0" presId="urn:microsoft.com/office/officeart/2018/2/layout/IconCircleList"/>
    <dgm:cxn modelId="{FAFE8FEC-599E-4D50-AD58-E99C3D4B9D35}" type="presParOf" srcId="{4631CC97-ED0E-4C12-811D-194D1885D182}" destId="{95FD5AFD-52B7-4AEB-9481-62AF7B0616E6}" srcOrd="2" destOrd="0" presId="urn:microsoft.com/office/officeart/2018/2/layout/IconCircleList"/>
    <dgm:cxn modelId="{BC47833D-C4CF-4CA4-B32C-9E6E282E1A03}" type="presParOf" srcId="{4631CC97-ED0E-4C12-811D-194D1885D182}" destId="{68B55A22-689F-449A-945F-59B82E8DA8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96C57C-3413-4BDB-A234-F23E28F49A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841C0F-B15E-44C0-A383-9EC7667E9870}">
      <dgm:prSet/>
      <dgm:spPr/>
      <dgm:t>
        <a:bodyPr/>
        <a:lstStyle/>
        <a:p>
          <a:r>
            <a:rPr lang="en-US"/>
            <a:t>INTERNAL-R1-ACTIVE</a:t>
          </a:r>
        </a:p>
      </dgm:t>
    </dgm:pt>
    <dgm:pt modelId="{3DEE9526-38FE-4F05-9FB2-0E367DA48534}" type="parTrans" cxnId="{E987C813-1DBE-49E0-B401-E4A50ACE0B8E}">
      <dgm:prSet/>
      <dgm:spPr/>
      <dgm:t>
        <a:bodyPr/>
        <a:lstStyle/>
        <a:p>
          <a:endParaRPr lang="en-US"/>
        </a:p>
      </dgm:t>
    </dgm:pt>
    <dgm:pt modelId="{573C7F4B-D2A4-4BA0-9928-805CCA8A7CB6}" type="sibTrans" cxnId="{E987C813-1DBE-49E0-B401-E4A50ACE0B8E}">
      <dgm:prSet/>
      <dgm:spPr/>
      <dgm:t>
        <a:bodyPr/>
        <a:lstStyle/>
        <a:p>
          <a:endParaRPr lang="en-US"/>
        </a:p>
      </dgm:t>
    </dgm:pt>
    <dgm:pt modelId="{D788BD08-41C6-457D-8A8A-3CAC12FFE2EA}">
      <dgm:prSet/>
      <dgm:spPr/>
      <dgm:t>
        <a:bodyPr/>
        <a:lstStyle/>
        <a:p>
          <a:r>
            <a:rPr lang="en-US"/>
            <a:t>INTERNAL-R2-STANBY</a:t>
          </a:r>
        </a:p>
      </dgm:t>
    </dgm:pt>
    <dgm:pt modelId="{1911F5F0-4B83-4183-A0EF-4B68F5D89710}" type="parTrans" cxnId="{92731EE1-FE84-4914-B755-BB6744189940}">
      <dgm:prSet/>
      <dgm:spPr/>
      <dgm:t>
        <a:bodyPr/>
        <a:lstStyle/>
        <a:p>
          <a:endParaRPr lang="en-US"/>
        </a:p>
      </dgm:t>
    </dgm:pt>
    <dgm:pt modelId="{8AB0B279-6073-4E8F-B469-C6D086FC40FB}" type="sibTrans" cxnId="{92731EE1-FE84-4914-B755-BB6744189940}">
      <dgm:prSet/>
      <dgm:spPr/>
      <dgm:t>
        <a:bodyPr/>
        <a:lstStyle/>
        <a:p>
          <a:endParaRPr lang="en-US"/>
        </a:p>
      </dgm:t>
    </dgm:pt>
    <dgm:pt modelId="{5F89D3E9-4ACA-4C48-838B-52E685EE3E59}">
      <dgm:prSet/>
      <dgm:spPr/>
      <dgm:t>
        <a:bodyPr/>
        <a:lstStyle/>
        <a:p>
          <a:r>
            <a:rPr lang="en-US"/>
            <a:t>INTERNAL-R3-STANBY</a:t>
          </a:r>
        </a:p>
      </dgm:t>
    </dgm:pt>
    <dgm:pt modelId="{DCDFB89D-101C-4B7E-819B-E855ED38F39C}" type="parTrans" cxnId="{CC709EE5-38AF-40A2-8DB6-EA77D049EE9D}">
      <dgm:prSet/>
      <dgm:spPr/>
      <dgm:t>
        <a:bodyPr/>
        <a:lstStyle/>
        <a:p>
          <a:endParaRPr lang="en-US"/>
        </a:p>
      </dgm:t>
    </dgm:pt>
    <dgm:pt modelId="{9D2036E0-142A-416F-809D-062027BCE6EE}" type="sibTrans" cxnId="{CC709EE5-38AF-40A2-8DB6-EA77D049EE9D}">
      <dgm:prSet/>
      <dgm:spPr/>
      <dgm:t>
        <a:bodyPr/>
        <a:lstStyle/>
        <a:p>
          <a:endParaRPr lang="en-US"/>
        </a:p>
      </dgm:t>
    </dgm:pt>
    <dgm:pt modelId="{7785FC37-D658-4A3B-B889-E206570F8035}">
      <dgm:prSet/>
      <dgm:spPr/>
      <dgm:t>
        <a:bodyPr/>
        <a:lstStyle/>
        <a:p>
          <a:r>
            <a:rPr lang="en-US"/>
            <a:t>GUEST-ROUTER</a:t>
          </a:r>
        </a:p>
      </dgm:t>
    </dgm:pt>
    <dgm:pt modelId="{6E212B2B-48D7-4511-8C65-AC602C2A55BE}" type="parTrans" cxnId="{E8396E81-51D7-4F1C-89BF-48F1FA12B246}">
      <dgm:prSet/>
      <dgm:spPr/>
      <dgm:t>
        <a:bodyPr/>
        <a:lstStyle/>
        <a:p>
          <a:endParaRPr lang="en-US"/>
        </a:p>
      </dgm:t>
    </dgm:pt>
    <dgm:pt modelId="{417A6753-D320-4EE9-9AD0-D77054E6134C}" type="sibTrans" cxnId="{E8396E81-51D7-4F1C-89BF-48F1FA12B246}">
      <dgm:prSet/>
      <dgm:spPr/>
      <dgm:t>
        <a:bodyPr/>
        <a:lstStyle/>
        <a:p>
          <a:endParaRPr lang="en-US"/>
        </a:p>
      </dgm:t>
    </dgm:pt>
    <dgm:pt modelId="{761252BE-5BB5-44C7-91C0-1EB2D21DBBF7}">
      <dgm:prSet/>
      <dgm:spPr/>
      <dgm:t>
        <a:bodyPr/>
        <a:lstStyle/>
        <a:p>
          <a:r>
            <a:rPr lang="en-US"/>
            <a:t>BACKUP-ROUTER</a:t>
          </a:r>
        </a:p>
      </dgm:t>
    </dgm:pt>
    <dgm:pt modelId="{17DAA78E-75D2-47B5-96A4-5B72973A3C4F}" type="parTrans" cxnId="{2DADD360-A76D-4F19-83E8-9CADF0B2FC3D}">
      <dgm:prSet/>
      <dgm:spPr/>
      <dgm:t>
        <a:bodyPr/>
        <a:lstStyle/>
        <a:p>
          <a:endParaRPr lang="en-US"/>
        </a:p>
      </dgm:t>
    </dgm:pt>
    <dgm:pt modelId="{BF0BC1D8-7855-4347-B759-3BC71149D0C9}" type="sibTrans" cxnId="{2DADD360-A76D-4F19-83E8-9CADF0B2FC3D}">
      <dgm:prSet/>
      <dgm:spPr/>
      <dgm:t>
        <a:bodyPr/>
        <a:lstStyle/>
        <a:p>
          <a:endParaRPr lang="en-US"/>
        </a:p>
      </dgm:t>
    </dgm:pt>
    <dgm:pt modelId="{25DD768E-D1A1-44AA-A701-908DE00F9159}" type="pres">
      <dgm:prSet presAssocID="{4996C57C-3413-4BDB-A234-F23E28F49A64}" presName="linear" presStyleCnt="0">
        <dgm:presLayoutVars>
          <dgm:animLvl val="lvl"/>
          <dgm:resizeHandles val="exact"/>
        </dgm:presLayoutVars>
      </dgm:prSet>
      <dgm:spPr/>
    </dgm:pt>
    <dgm:pt modelId="{85386A88-563E-44C9-AC7D-0C0FCFFE416B}" type="pres">
      <dgm:prSet presAssocID="{7A841C0F-B15E-44C0-A383-9EC7667E98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A8795F-45BD-4796-9A1C-64F11BA4E099}" type="pres">
      <dgm:prSet presAssocID="{573C7F4B-D2A4-4BA0-9928-805CCA8A7CB6}" presName="spacer" presStyleCnt="0"/>
      <dgm:spPr/>
    </dgm:pt>
    <dgm:pt modelId="{D77C44CA-2459-410A-9F9F-0B37845E516A}" type="pres">
      <dgm:prSet presAssocID="{D788BD08-41C6-457D-8A8A-3CAC12FFE2E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AC53F1-9BE2-4537-B81F-1D675BDE7B4C}" type="pres">
      <dgm:prSet presAssocID="{8AB0B279-6073-4E8F-B469-C6D086FC40FB}" presName="spacer" presStyleCnt="0"/>
      <dgm:spPr/>
    </dgm:pt>
    <dgm:pt modelId="{4EC5A4B9-173D-4898-887E-B2C8F30501DD}" type="pres">
      <dgm:prSet presAssocID="{5F89D3E9-4ACA-4C48-838B-52E685EE3E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F383A8-411D-4449-A4A0-6E483CAC69C4}" type="pres">
      <dgm:prSet presAssocID="{9D2036E0-142A-416F-809D-062027BCE6EE}" presName="spacer" presStyleCnt="0"/>
      <dgm:spPr/>
    </dgm:pt>
    <dgm:pt modelId="{01F4B021-D248-481E-BC48-4686EAA57B21}" type="pres">
      <dgm:prSet presAssocID="{7785FC37-D658-4A3B-B889-E206570F803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7BF5FF-6F43-46BE-B651-809AEEA191E5}" type="pres">
      <dgm:prSet presAssocID="{417A6753-D320-4EE9-9AD0-D77054E6134C}" presName="spacer" presStyleCnt="0"/>
      <dgm:spPr/>
    </dgm:pt>
    <dgm:pt modelId="{95A6E4E4-DFA9-4E89-9187-CEA22BDD398A}" type="pres">
      <dgm:prSet presAssocID="{761252BE-5BB5-44C7-91C0-1EB2D21DBBF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FBAF808-A785-47D6-88B5-EAEF38C37C18}" type="presOf" srcId="{D788BD08-41C6-457D-8A8A-3CAC12FFE2EA}" destId="{D77C44CA-2459-410A-9F9F-0B37845E516A}" srcOrd="0" destOrd="0" presId="urn:microsoft.com/office/officeart/2005/8/layout/vList2"/>
    <dgm:cxn modelId="{E987C813-1DBE-49E0-B401-E4A50ACE0B8E}" srcId="{4996C57C-3413-4BDB-A234-F23E28F49A64}" destId="{7A841C0F-B15E-44C0-A383-9EC7667E9870}" srcOrd="0" destOrd="0" parTransId="{3DEE9526-38FE-4F05-9FB2-0E367DA48534}" sibTransId="{573C7F4B-D2A4-4BA0-9928-805CCA8A7CB6}"/>
    <dgm:cxn modelId="{D92F021C-B070-4C26-AAFC-93A5152B6279}" type="presOf" srcId="{7A841C0F-B15E-44C0-A383-9EC7667E9870}" destId="{85386A88-563E-44C9-AC7D-0C0FCFFE416B}" srcOrd="0" destOrd="0" presId="urn:microsoft.com/office/officeart/2005/8/layout/vList2"/>
    <dgm:cxn modelId="{04BD523E-8153-4B6D-BD16-4FE1CD62E6AA}" type="presOf" srcId="{7785FC37-D658-4A3B-B889-E206570F8035}" destId="{01F4B021-D248-481E-BC48-4686EAA57B21}" srcOrd="0" destOrd="0" presId="urn:microsoft.com/office/officeart/2005/8/layout/vList2"/>
    <dgm:cxn modelId="{2DADD360-A76D-4F19-83E8-9CADF0B2FC3D}" srcId="{4996C57C-3413-4BDB-A234-F23E28F49A64}" destId="{761252BE-5BB5-44C7-91C0-1EB2D21DBBF7}" srcOrd="4" destOrd="0" parTransId="{17DAA78E-75D2-47B5-96A4-5B72973A3C4F}" sibTransId="{BF0BC1D8-7855-4347-B759-3BC71149D0C9}"/>
    <dgm:cxn modelId="{E8396E81-51D7-4F1C-89BF-48F1FA12B246}" srcId="{4996C57C-3413-4BDB-A234-F23E28F49A64}" destId="{7785FC37-D658-4A3B-B889-E206570F8035}" srcOrd="3" destOrd="0" parTransId="{6E212B2B-48D7-4511-8C65-AC602C2A55BE}" sibTransId="{417A6753-D320-4EE9-9AD0-D77054E6134C}"/>
    <dgm:cxn modelId="{18DA17C5-0814-4A4C-A152-B3603542CD54}" type="presOf" srcId="{4996C57C-3413-4BDB-A234-F23E28F49A64}" destId="{25DD768E-D1A1-44AA-A701-908DE00F9159}" srcOrd="0" destOrd="0" presId="urn:microsoft.com/office/officeart/2005/8/layout/vList2"/>
    <dgm:cxn modelId="{92731EE1-FE84-4914-B755-BB6744189940}" srcId="{4996C57C-3413-4BDB-A234-F23E28F49A64}" destId="{D788BD08-41C6-457D-8A8A-3CAC12FFE2EA}" srcOrd="1" destOrd="0" parTransId="{1911F5F0-4B83-4183-A0EF-4B68F5D89710}" sibTransId="{8AB0B279-6073-4E8F-B469-C6D086FC40FB}"/>
    <dgm:cxn modelId="{CC709EE5-38AF-40A2-8DB6-EA77D049EE9D}" srcId="{4996C57C-3413-4BDB-A234-F23E28F49A64}" destId="{5F89D3E9-4ACA-4C48-838B-52E685EE3E59}" srcOrd="2" destOrd="0" parTransId="{DCDFB89D-101C-4B7E-819B-E855ED38F39C}" sibTransId="{9D2036E0-142A-416F-809D-062027BCE6EE}"/>
    <dgm:cxn modelId="{015995F1-5F48-4B8A-A142-D38A8BCF496A}" type="presOf" srcId="{5F89D3E9-4ACA-4C48-838B-52E685EE3E59}" destId="{4EC5A4B9-173D-4898-887E-B2C8F30501DD}" srcOrd="0" destOrd="0" presId="urn:microsoft.com/office/officeart/2005/8/layout/vList2"/>
    <dgm:cxn modelId="{BA0D18FD-2B3F-4741-B961-5B578C4FBEDC}" type="presOf" srcId="{761252BE-5BB5-44C7-91C0-1EB2D21DBBF7}" destId="{95A6E4E4-DFA9-4E89-9187-CEA22BDD398A}" srcOrd="0" destOrd="0" presId="urn:microsoft.com/office/officeart/2005/8/layout/vList2"/>
    <dgm:cxn modelId="{21E5C770-2AFC-4FCB-A3C8-542A66100E8D}" type="presParOf" srcId="{25DD768E-D1A1-44AA-A701-908DE00F9159}" destId="{85386A88-563E-44C9-AC7D-0C0FCFFE416B}" srcOrd="0" destOrd="0" presId="urn:microsoft.com/office/officeart/2005/8/layout/vList2"/>
    <dgm:cxn modelId="{5A584BA0-F0E4-4BF8-B59A-3D25B6EED4CA}" type="presParOf" srcId="{25DD768E-D1A1-44AA-A701-908DE00F9159}" destId="{A0A8795F-45BD-4796-9A1C-64F11BA4E099}" srcOrd="1" destOrd="0" presId="urn:microsoft.com/office/officeart/2005/8/layout/vList2"/>
    <dgm:cxn modelId="{8DD32E19-20E7-4271-B547-21CA7E6A10F8}" type="presParOf" srcId="{25DD768E-D1A1-44AA-A701-908DE00F9159}" destId="{D77C44CA-2459-410A-9F9F-0B37845E516A}" srcOrd="2" destOrd="0" presId="urn:microsoft.com/office/officeart/2005/8/layout/vList2"/>
    <dgm:cxn modelId="{C4FABC88-F592-47EC-9424-489E1CB66964}" type="presParOf" srcId="{25DD768E-D1A1-44AA-A701-908DE00F9159}" destId="{97AC53F1-9BE2-4537-B81F-1D675BDE7B4C}" srcOrd="3" destOrd="0" presId="urn:microsoft.com/office/officeart/2005/8/layout/vList2"/>
    <dgm:cxn modelId="{04D2E57D-38F2-422E-9DAA-81ABB9F876AE}" type="presParOf" srcId="{25DD768E-D1A1-44AA-A701-908DE00F9159}" destId="{4EC5A4B9-173D-4898-887E-B2C8F30501DD}" srcOrd="4" destOrd="0" presId="urn:microsoft.com/office/officeart/2005/8/layout/vList2"/>
    <dgm:cxn modelId="{8EC554F2-7369-4221-B13C-554FC3A18C12}" type="presParOf" srcId="{25DD768E-D1A1-44AA-A701-908DE00F9159}" destId="{91F383A8-411D-4449-A4A0-6E483CAC69C4}" srcOrd="5" destOrd="0" presId="urn:microsoft.com/office/officeart/2005/8/layout/vList2"/>
    <dgm:cxn modelId="{E570BC32-FA44-4DB2-9AF3-35497E671623}" type="presParOf" srcId="{25DD768E-D1A1-44AA-A701-908DE00F9159}" destId="{01F4B021-D248-481E-BC48-4686EAA57B21}" srcOrd="6" destOrd="0" presId="urn:microsoft.com/office/officeart/2005/8/layout/vList2"/>
    <dgm:cxn modelId="{8ABD0124-8CFE-458D-A237-EBCD1F5824CA}" type="presParOf" srcId="{25DD768E-D1A1-44AA-A701-908DE00F9159}" destId="{4F7BF5FF-6F43-46BE-B651-809AEEA191E5}" srcOrd="7" destOrd="0" presId="urn:microsoft.com/office/officeart/2005/8/layout/vList2"/>
    <dgm:cxn modelId="{341364B5-85A6-4BB0-A359-57F55BD9EE0D}" type="presParOf" srcId="{25DD768E-D1A1-44AA-A701-908DE00F9159}" destId="{95A6E4E4-DFA9-4E89-9187-CEA22BDD398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B9947-0A88-4C1F-B83D-3DB265AFFD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16EA6F-6CD0-4F65-82C6-AE79CEF6EDB5}">
      <dgm:prSet/>
      <dgm:spPr/>
      <dgm:t>
        <a:bodyPr/>
        <a:lstStyle/>
        <a:p>
          <a:r>
            <a:rPr lang="en-US" b="1" dirty="0"/>
            <a:t>IT-SW</a:t>
          </a:r>
          <a:endParaRPr lang="en-US" dirty="0"/>
        </a:p>
      </dgm:t>
    </dgm:pt>
    <dgm:pt modelId="{60A3BDD4-24E4-4A33-9371-DAB6EFD50593}" type="parTrans" cxnId="{3322ED84-C17E-45FE-B398-83CC6AFB143E}">
      <dgm:prSet/>
      <dgm:spPr/>
      <dgm:t>
        <a:bodyPr/>
        <a:lstStyle/>
        <a:p>
          <a:endParaRPr lang="en-US"/>
        </a:p>
      </dgm:t>
    </dgm:pt>
    <dgm:pt modelId="{7D2278B0-5E00-4510-B558-06A307DD4DCD}" type="sibTrans" cxnId="{3322ED84-C17E-45FE-B398-83CC6AFB143E}">
      <dgm:prSet/>
      <dgm:spPr/>
      <dgm:t>
        <a:bodyPr/>
        <a:lstStyle/>
        <a:p>
          <a:endParaRPr lang="en-US"/>
        </a:p>
      </dgm:t>
    </dgm:pt>
    <dgm:pt modelId="{BC8C628A-5A97-4E56-B8E9-BED3BECD25E1}">
      <dgm:prSet/>
      <dgm:spPr/>
      <dgm:t>
        <a:bodyPr/>
        <a:lstStyle/>
        <a:p>
          <a:r>
            <a:rPr lang="en-US" b="1" dirty="0"/>
            <a:t>HR-SW</a:t>
          </a:r>
          <a:endParaRPr lang="en-US" dirty="0"/>
        </a:p>
      </dgm:t>
    </dgm:pt>
    <dgm:pt modelId="{2D4E901A-4783-459F-B18F-060DDB197831}" type="parTrans" cxnId="{BE2965A9-8D15-4594-AB04-F024D6178869}">
      <dgm:prSet/>
      <dgm:spPr/>
      <dgm:t>
        <a:bodyPr/>
        <a:lstStyle/>
        <a:p>
          <a:endParaRPr lang="en-US"/>
        </a:p>
      </dgm:t>
    </dgm:pt>
    <dgm:pt modelId="{0FAE6DC7-C091-4391-86BB-A96756784EAD}" type="sibTrans" cxnId="{BE2965A9-8D15-4594-AB04-F024D6178869}">
      <dgm:prSet/>
      <dgm:spPr/>
      <dgm:t>
        <a:bodyPr/>
        <a:lstStyle/>
        <a:p>
          <a:endParaRPr lang="en-US"/>
        </a:p>
      </dgm:t>
    </dgm:pt>
    <dgm:pt modelId="{E458F19B-5CF1-4AD5-84A2-FEDECA1360A6}">
      <dgm:prSet/>
      <dgm:spPr/>
      <dgm:t>
        <a:bodyPr/>
        <a:lstStyle/>
        <a:p>
          <a:r>
            <a:rPr lang="en-US" b="1" dirty="0"/>
            <a:t>FINANCE-SW</a:t>
          </a:r>
          <a:endParaRPr lang="en-US" dirty="0"/>
        </a:p>
      </dgm:t>
    </dgm:pt>
    <dgm:pt modelId="{9174A333-F8B1-40DC-9C00-BE51AFCBD213}" type="parTrans" cxnId="{96AF5248-46CE-444A-BB5A-9C0A0A7327AB}">
      <dgm:prSet/>
      <dgm:spPr/>
      <dgm:t>
        <a:bodyPr/>
        <a:lstStyle/>
        <a:p>
          <a:endParaRPr lang="en-US"/>
        </a:p>
      </dgm:t>
    </dgm:pt>
    <dgm:pt modelId="{6D136E54-CB61-4C10-9C95-0D778C52408F}" type="sibTrans" cxnId="{96AF5248-46CE-444A-BB5A-9C0A0A7327AB}">
      <dgm:prSet/>
      <dgm:spPr/>
      <dgm:t>
        <a:bodyPr/>
        <a:lstStyle/>
        <a:p>
          <a:endParaRPr lang="en-US"/>
        </a:p>
      </dgm:t>
    </dgm:pt>
    <dgm:pt modelId="{9D7E8E71-0FA1-4462-AA5F-694E7FFAFF5D}">
      <dgm:prSet phldr="0"/>
      <dgm:spPr/>
      <dgm:t>
        <a:bodyPr/>
        <a:lstStyle/>
        <a:p>
          <a:r>
            <a:rPr lang="en-US" b="1" dirty="0">
              <a:latin typeface="Univers Condensed"/>
            </a:rPr>
            <a:t>Edge-Sw1&amp;2</a:t>
          </a:r>
          <a:endParaRPr lang="en-US" b="1" dirty="0"/>
        </a:p>
      </dgm:t>
    </dgm:pt>
    <dgm:pt modelId="{621F0D9D-DD77-4B34-A3F2-C8EF0DB78347}" type="parTrans" cxnId="{6A991740-4819-480F-BAF7-83E1D83037F0}">
      <dgm:prSet/>
      <dgm:spPr/>
      <dgm:t>
        <a:bodyPr/>
        <a:lstStyle/>
        <a:p>
          <a:endParaRPr lang="en-US"/>
        </a:p>
      </dgm:t>
    </dgm:pt>
    <dgm:pt modelId="{559618EE-E445-40F7-B132-E3D9D150F814}" type="sibTrans" cxnId="{6A991740-4819-480F-BAF7-83E1D83037F0}">
      <dgm:prSet/>
      <dgm:spPr/>
      <dgm:t>
        <a:bodyPr/>
        <a:lstStyle/>
        <a:p>
          <a:endParaRPr lang="en-US"/>
        </a:p>
      </dgm:t>
    </dgm:pt>
    <dgm:pt modelId="{697EBADC-5E2A-4718-ABB1-8D412026BEC3}">
      <dgm:prSet/>
      <dgm:spPr/>
      <dgm:t>
        <a:bodyPr/>
        <a:lstStyle/>
        <a:p>
          <a:r>
            <a:rPr lang="en-US" b="1" dirty="0"/>
            <a:t>BACKUP</a:t>
          </a:r>
          <a:endParaRPr lang="en-US" dirty="0"/>
        </a:p>
      </dgm:t>
    </dgm:pt>
    <dgm:pt modelId="{837058F3-E004-4123-B851-23E94537F51B}" type="parTrans" cxnId="{F9344895-0658-4966-AAFB-C5C88CC0A96F}">
      <dgm:prSet/>
      <dgm:spPr/>
      <dgm:t>
        <a:bodyPr/>
        <a:lstStyle/>
        <a:p>
          <a:endParaRPr lang="en-US"/>
        </a:p>
      </dgm:t>
    </dgm:pt>
    <dgm:pt modelId="{A89558BF-B900-49A5-A4EC-4D626E482B20}" type="sibTrans" cxnId="{F9344895-0658-4966-AAFB-C5C88CC0A96F}">
      <dgm:prSet/>
      <dgm:spPr/>
      <dgm:t>
        <a:bodyPr/>
        <a:lstStyle/>
        <a:p>
          <a:endParaRPr lang="en-US"/>
        </a:p>
      </dgm:t>
    </dgm:pt>
    <dgm:pt modelId="{28D338E3-15B2-4995-85A1-B48BE5FF6C59}" type="pres">
      <dgm:prSet presAssocID="{62DB9947-0A88-4C1F-B83D-3DB265AFFD48}" presName="linear" presStyleCnt="0">
        <dgm:presLayoutVars>
          <dgm:animLvl val="lvl"/>
          <dgm:resizeHandles val="exact"/>
        </dgm:presLayoutVars>
      </dgm:prSet>
      <dgm:spPr/>
    </dgm:pt>
    <dgm:pt modelId="{46C41360-4DC7-4EAF-874A-BB40220DEF60}" type="pres">
      <dgm:prSet presAssocID="{1116EA6F-6CD0-4F65-82C6-AE79CEF6EDB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9E409E-3C78-400F-8F4F-8C98E3DE13B8}" type="pres">
      <dgm:prSet presAssocID="{7D2278B0-5E00-4510-B558-06A307DD4DCD}" presName="spacer" presStyleCnt="0"/>
      <dgm:spPr/>
    </dgm:pt>
    <dgm:pt modelId="{52584E1E-495B-4F9F-9CCA-93728C93424A}" type="pres">
      <dgm:prSet presAssocID="{BC8C628A-5A97-4E56-B8E9-BED3BECD25E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93EBB83-F41C-4166-AA92-48A1DA3CFE7F}" type="pres">
      <dgm:prSet presAssocID="{0FAE6DC7-C091-4391-86BB-A96756784EAD}" presName="spacer" presStyleCnt="0"/>
      <dgm:spPr/>
    </dgm:pt>
    <dgm:pt modelId="{2E8D6C03-35A6-4AD8-BE84-2AF5FB13019B}" type="pres">
      <dgm:prSet presAssocID="{E458F19B-5CF1-4AD5-84A2-FEDECA1360A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DEA31D-A692-431E-AC95-73CF2A57A1DD}" type="pres">
      <dgm:prSet presAssocID="{6D136E54-CB61-4C10-9C95-0D778C52408F}" presName="spacer" presStyleCnt="0"/>
      <dgm:spPr/>
    </dgm:pt>
    <dgm:pt modelId="{9072D408-AB81-459C-840C-0482F33968B8}" type="pres">
      <dgm:prSet presAssocID="{9D7E8E71-0FA1-4462-AA5F-694E7FFAFF5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576309-A094-499F-ADE9-6EFD0C10CFF0}" type="pres">
      <dgm:prSet presAssocID="{559618EE-E445-40F7-B132-E3D9D150F814}" presName="spacer" presStyleCnt="0"/>
      <dgm:spPr/>
    </dgm:pt>
    <dgm:pt modelId="{AF677366-BB3E-4DE1-8933-7378C242E95C}" type="pres">
      <dgm:prSet presAssocID="{697EBADC-5E2A-4718-ABB1-8D412026BEC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E7EAD04-9544-4114-84D9-AD8ABD4BD057}" type="presOf" srcId="{62DB9947-0A88-4C1F-B83D-3DB265AFFD48}" destId="{28D338E3-15B2-4995-85A1-B48BE5FF6C59}" srcOrd="0" destOrd="0" presId="urn:microsoft.com/office/officeart/2005/8/layout/vList2"/>
    <dgm:cxn modelId="{1BC9430C-FEC1-4644-9819-8E571F054ADE}" type="presOf" srcId="{9D7E8E71-0FA1-4462-AA5F-694E7FFAFF5D}" destId="{9072D408-AB81-459C-840C-0482F33968B8}" srcOrd="0" destOrd="0" presId="urn:microsoft.com/office/officeart/2005/8/layout/vList2"/>
    <dgm:cxn modelId="{6A991740-4819-480F-BAF7-83E1D83037F0}" srcId="{62DB9947-0A88-4C1F-B83D-3DB265AFFD48}" destId="{9D7E8E71-0FA1-4462-AA5F-694E7FFAFF5D}" srcOrd="3" destOrd="0" parTransId="{621F0D9D-DD77-4B34-A3F2-C8EF0DB78347}" sibTransId="{559618EE-E445-40F7-B132-E3D9D150F814}"/>
    <dgm:cxn modelId="{C28FE163-F6CB-472A-97CE-FD52AAF0AC79}" type="presOf" srcId="{BC8C628A-5A97-4E56-B8E9-BED3BECD25E1}" destId="{52584E1E-495B-4F9F-9CCA-93728C93424A}" srcOrd="0" destOrd="0" presId="urn:microsoft.com/office/officeart/2005/8/layout/vList2"/>
    <dgm:cxn modelId="{96AF5248-46CE-444A-BB5A-9C0A0A7327AB}" srcId="{62DB9947-0A88-4C1F-B83D-3DB265AFFD48}" destId="{E458F19B-5CF1-4AD5-84A2-FEDECA1360A6}" srcOrd="2" destOrd="0" parTransId="{9174A333-F8B1-40DC-9C00-BE51AFCBD213}" sibTransId="{6D136E54-CB61-4C10-9C95-0D778C52408F}"/>
    <dgm:cxn modelId="{3322ED84-C17E-45FE-B398-83CC6AFB143E}" srcId="{62DB9947-0A88-4C1F-B83D-3DB265AFFD48}" destId="{1116EA6F-6CD0-4F65-82C6-AE79CEF6EDB5}" srcOrd="0" destOrd="0" parTransId="{60A3BDD4-24E4-4A33-9371-DAB6EFD50593}" sibTransId="{7D2278B0-5E00-4510-B558-06A307DD4DCD}"/>
    <dgm:cxn modelId="{F9344895-0658-4966-AAFB-C5C88CC0A96F}" srcId="{62DB9947-0A88-4C1F-B83D-3DB265AFFD48}" destId="{697EBADC-5E2A-4718-ABB1-8D412026BEC3}" srcOrd="4" destOrd="0" parTransId="{837058F3-E004-4123-B851-23E94537F51B}" sibTransId="{A89558BF-B900-49A5-A4EC-4D626E482B20}"/>
    <dgm:cxn modelId="{BE2965A9-8D15-4594-AB04-F024D6178869}" srcId="{62DB9947-0A88-4C1F-B83D-3DB265AFFD48}" destId="{BC8C628A-5A97-4E56-B8E9-BED3BECD25E1}" srcOrd="1" destOrd="0" parTransId="{2D4E901A-4783-459F-B18F-060DDB197831}" sibTransId="{0FAE6DC7-C091-4391-86BB-A96756784EAD}"/>
    <dgm:cxn modelId="{9F2866B5-7116-4B3D-AF35-F2A36B1B1F2E}" type="presOf" srcId="{697EBADC-5E2A-4718-ABB1-8D412026BEC3}" destId="{AF677366-BB3E-4DE1-8933-7378C242E95C}" srcOrd="0" destOrd="0" presId="urn:microsoft.com/office/officeart/2005/8/layout/vList2"/>
    <dgm:cxn modelId="{590F65CF-8B2E-4F54-9933-F8A06D80208C}" type="presOf" srcId="{E458F19B-5CF1-4AD5-84A2-FEDECA1360A6}" destId="{2E8D6C03-35A6-4AD8-BE84-2AF5FB13019B}" srcOrd="0" destOrd="0" presId="urn:microsoft.com/office/officeart/2005/8/layout/vList2"/>
    <dgm:cxn modelId="{678B21FE-3656-4ADC-8CC5-6745F74D1F57}" type="presOf" srcId="{1116EA6F-6CD0-4F65-82C6-AE79CEF6EDB5}" destId="{46C41360-4DC7-4EAF-874A-BB40220DEF60}" srcOrd="0" destOrd="0" presId="urn:microsoft.com/office/officeart/2005/8/layout/vList2"/>
    <dgm:cxn modelId="{035F2178-1EF3-4355-875A-B1E89CD62A07}" type="presParOf" srcId="{28D338E3-15B2-4995-85A1-B48BE5FF6C59}" destId="{46C41360-4DC7-4EAF-874A-BB40220DEF60}" srcOrd="0" destOrd="0" presId="urn:microsoft.com/office/officeart/2005/8/layout/vList2"/>
    <dgm:cxn modelId="{A9C229A1-EC1E-41EB-B8AB-34B797DFD49D}" type="presParOf" srcId="{28D338E3-15B2-4995-85A1-B48BE5FF6C59}" destId="{B59E409E-3C78-400F-8F4F-8C98E3DE13B8}" srcOrd="1" destOrd="0" presId="urn:microsoft.com/office/officeart/2005/8/layout/vList2"/>
    <dgm:cxn modelId="{99D81E54-8073-41F5-99BD-18A8FC0CCA8B}" type="presParOf" srcId="{28D338E3-15B2-4995-85A1-B48BE5FF6C59}" destId="{52584E1E-495B-4F9F-9CCA-93728C93424A}" srcOrd="2" destOrd="0" presId="urn:microsoft.com/office/officeart/2005/8/layout/vList2"/>
    <dgm:cxn modelId="{C412A292-56AA-4EE4-BF85-CD61414F9F27}" type="presParOf" srcId="{28D338E3-15B2-4995-85A1-B48BE5FF6C59}" destId="{193EBB83-F41C-4166-AA92-48A1DA3CFE7F}" srcOrd="3" destOrd="0" presId="urn:microsoft.com/office/officeart/2005/8/layout/vList2"/>
    <dgm:cxn modelId="{D9380D93-A4E4-4719-AB52-32AC421D39D9}" type="presParOf" srcId="{28D338E3-15B2-4995-85A1-B48BE5FF6C59}" destId="{2E8D6C03-35A6-4AD8-BE84-2AF5FB13019B}" srcOrd="4" destOrd="0" presId="urn:microsoft.com/office/officeart/2005/8/layout/vList2"/>
    <dgm:cxn modelId="{C918CFBE-1194-4467-94D5-699C78C2E0C5}" type="presParOf" srcId="{28D338E3-15B2-4995-85A1-B48BE5FF6C59}" destId="{1ADEA31D-A692-431E-AC95-73CF2A57A1DD}" srcOrd="5" destOrd="0" presId="urn:microsoft.com/office/officeart/2005/8/layout/vList2"/>
    <dgm:cxn modelId="{BDA90857-A811-4071-AA2F-B8C674C9090C}" type="presParOf" srcId="{28D338E3-15B2-4995-85A1-B48BE5FF6C59}" destId="{9072D408-AB81-459C-840C-0482F33968B8}" srcOrd="6" destOrd="0" presId="urn:microsoft.com/office/officeart/2005/8/layout/vList2"/>
    <dgm:cxn modelId="{8128FB32-5F71-4EA3-9B06-22A7D759E2E1}" type="presParOf" srcId="{28D338E3-15B2-4995-85A1-B48BE5FF6C59}" destId="{B7576309-A094-499F-ADE9-6EFD0C10CFF0}" srcOrd="7" destOrd="0" presId="urn:microsoft.com/office/officeart/2005/8/layout/vList2"/>
    <dgm:cxn modelId="{54409358-4B89-4230-AF5C-65B22B8D5EE3}" type="presParOf" srcId="{28D338E3-15B2-4995-85A1-B48BE5FF6C59}" destId="{AF677366-BB3E-4DE1-8933-7378C242E9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9A6175-E5C6-416E-AE00-E199F61D043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1C52B8-4EF4-4D25-A9FA-CCA5EBB07BA7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WEB SERVER</a:t>
          </a:r>
          <a:endParaRPr lang="en-US" dirty="0"/>
        </a:p>
      </dgm:t>
    </dgm:pt>
    <dgm:pt modelId="{D230DFE9-7FBB-443B-A543-B8F1E4ED91D7}" type="parTrans" cxnId="{05670B23-311D-4587-9368-DAAF1ABCA3D1}">
      <dgm:prSet/>
      <dgm:spPr/>
      <dgm:t>
        <a:bodyPr/>
        <a:lstStyle/>
        <a:p>
          <a:endParaRPr lang="en-US"/>
        </a:p>
      </dgm:t>
    </dgm:pt>
    <dgm:pt modelId="{DED95778-5C6D-4D4F-BE40-6667DE2B5D84}" type="sibTrans" cxnId="{05670B23-311D-4587-9368-DAAF1ABCA3D1}">
      <dgm:prSet/>
      <dgm:spPr/>
      <dgm:t>
        <a:bodyPr/>
        <a:lstStyle/>
        <a:p>
          <a:endParaRPr lang="en-US"/>
        </a:p>
      </dgm:t>
    </dgm:pt>
    <dgm:pt modelId="{E43881D8-CFDD-4B9C-BFD8-829A9ED059B5}">
      <dgm:prSet phldr="0"/>
      <dgm:spPr/>
      <dgm:t>
        <a:bodyPr/>
        <a:lstStyle/>
        <a:p>
          <a:pPr rtl="0"/>
          <a:r>
            <a:rPr lang="en-US" dirty="0">
              <a:latin typeface="Univers Condensed"/>
            </a:rPr>
            <a:t>ACTIVE DIRECTORY</a:t>
          </a:r>
        </a:p>
      </dgm:t>
    </dgm:pt>
    <dgm:pt modelId="{7827C531-7A4C-4FE8-8037-5D32B8AC3343}" type="parTrans" cxnId="{9F0DADB8-05A3-4673-A1CD-5F82862517CE}">
      <dgm:prSet/>
      <dgm:spPr/>
    </dgm:pt>
    <dgm:pt modelId="{ABE6DBB0-E9A7-4061-B533-4FBCDFD81A9D}" type="sibTrans" cxnId="{9F0DADB8-05A3-4673-A1CD-5F82862517CE}">
      <dgm:prSet/>
      <dgm:spPr/>
    </dgm:pt>
    <dgm:pt modelId="{B3AE0AD3-9B8A-4978-8FAA-217B5487A758}">
      <dgm:prSet phldr="0"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DHCP</a:t>
          </a:r>
          <a:endParaRPr lang="en-US" dirty="0">
            <a:latin typeface="Univers Condensed"/>
          </a:endParaRPr>
        </a:p>
      </dgm:t>
    </dgm:pt>
    <dgm:pt modelId="{2FF31F88-3A88-4FF9-85EE-D753A6CB7D32}" type="parTrans" cxnId="{1738A26B-3163-44BB-B3C9-46C637EAEABB}">
      <dgm:prSet/>
      <dgm:spPr/>
    </dgm:pt>
    <dgm:pt modelId="{5E1C685B-5A22-48D1-98D9-C21779FE64E3}" type="sibTrans" cxnId="{1738A26B-3163-44BB-B3C9-46C637EAEABB}">
      <dgm:prSet/>
      <dgm:spPr/>
    </dgm:pt>
    <dgm:pt modelId="{0C0B1323-6C66-4D89-B2F9-1D53F4D2644C}">
      <dgm:prSet phldr="0"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DNS</a:t>
          </a:r>
        </a:p>
      </dgm:t>
    </dgm:pt>
    <dgm:pt modelId="{B94D807D-062B-478C-8B49-032B54901D08}" type="parTrans" cxnId="{AEA52CCF-A00F-44A2-97EF-79DC25912FCB}">
      <dgm:prSet/>
      <dgm:spPr/>
    </dgm:pt>
    <dgm:pt modelId="{F01E2C73-12F1-47C5-8AE7-931C2090559E}" type="sibTrans" cxnId="{AEA52CCF-A00F-44A2-97EF-79DC25912FCB}">
      <dgm:prSet/>
      <dgm:spPr/>
    </dgm:pt>
    <dgm:pt modelId="{B94E83EE-5B4F-4BDA-891F-CED2755169C2}">
      <dgm:prSet phldr="0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Calibri"/>
              <a:cs typeface="Calibri"/>
            </a:rPr>
            <a:t>EXCHANGE SERVER</a:t>
          </a:r>
          <a:endParaRPr lang="en-US" dirty="0">
            <a:solidFill>
              <a:schemeClr val="bg1"/>
            </a:solidFill>
            <a:latin typeface="Univers Condensed"/>
            <a:cs typeface="Calibri"/>
          </a:endParaRPr>
        </a:p>
      </dgm:t>
    </dgm:pt>
    <dgm:pt modelId="{206CC826-18F8-46C3-9647-4ADB4A6F9E14}" type="parTrans" cxnId="{961227E9-46BB-4D17-9200-41771FF9171E}">
      <dgm:prSet/>
      <dgm:spPr/>
    </dgm:pt>
    <dgm:pt modelId="{FE58915C-0A40-4919-952A-89FE9E960FE9}" type="sibTrans" cxnId="{961227E9-46BB-4D17-9200-41771FF9171E}">
      <dgm:prSet/>
      <dgm:spPr/>
    </dgm:pt>
    <dgm:pt modelId="{EA2AEE82-F5BD-4C7C-B6BA-8EC90DCC6CBC}" type="pres">
      <dgm:prSet presAssocID="{C09A6175-E5C6-416E-AE00-E199F61D043D}" presName="linear" presStyleCnt="0">
        <dgm:presLayoutVars>
          <dgm:animLvl val="lvl"/>
          <dgm:resizeHandles val="exact"/>
        </dgm:presLayoutVars>
      </dgm:prSet>
      <dgm:spPr/>
    </dgm:pt>
    <dgm:pt modelId="{93E9E41C-65A5-4BF0-A782-2BEC10424CC0}" type="pres">
      <dgm:prSet presAssocID="{E43881D8-CFDD-4B9C-BFD8-829A9ED059B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C6166A-B7C9-41DF-BB73-2806979388EB}" type="pres">
      <dgm:prSet presAssocID="{ABE6DBB0-E9A7-4061-B533-4FBCDFD81A9D}" presName="spacer" presStyleCnt="0"/>
      <dgm:spPr/>
    </dgm:pt>
    <dgm:pt modelId="{A9CF7064-6066-4F6D-A8FC-47254749EAB6}" type="pres">
      <dgm:prSet presAssocID="{B94E83EE-5B4F-4BDA-891F-CED2755169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0B749D-2C21-4A50-923F-685C33F91D43}" type="pres">
      <dgm:prSet presAssocID="{FE58915C-0A40-4919-952A-89FE9E960FE9}" presName="spacer" presStyleCnt="0"/>
      <dgm:spPr/>
    </dgm:pt>
    <dgm:pt modelId="{0DBC4F73-1664-43E8-BEC6-79259C4DABA3}" type="pres">
      <dgm:prSet presAssocID="{B3AE0AD3-9B8A-4978-8FAA-217B5487A75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F3E21D9-A939-4BBC-9569-2FC7353FEB85}" type="pres">
      <dgm:prSet presAssocID="{5E1C685B-5A22-48D1-98D9-C21779FE64E3}" presName="spacer" presStyleCnt="0"/>
      <dgm:spPr/>
    </dgm:pt>
    <dgm:pt modelId="{9FA54FFE-74CD-4804-82E6-25CE2A6E1BCF}" type="pres">
      <dgm:prSet presAssocID="{0C0B1323-6C66-4D89-B2F9-1D53F4D264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43B22AF-0E62-4EB0-9EC5-3F115E0485F9}" type="pres">
      <dgm:prSet presAssocID="{F01E2C73-12F1-47C5-8AE7-931C2090559E}" presName="spacer" presStyleCnt="0"/>
      <dgm:spPr/>
    </dgm:pt>
    <dgm:pt modelId="{8A06CBEE-5B3D-4744-B5C6-A65F6C545B00}" type="pres">
      <dgm:prSet presAssocID="{EE1C52B8-4EF4-4D25-A9FA-CCA5EBB07BA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F61319-7334-43BC-A6D9-6269C9F65EEA}" type="presOf" srcId="{E43881D8-CFDD-4B9C-BFD8-829A9ED059B5}" destId="{93E9E41C-65A5-4BF0-A782-2BEC10424CC0}" srcOrd="0" destOrd="0" presId="urn:microsoft.com/office/officeart/2005/8/layout/vList2"/>
    <dgm:cxn modelId="{05670B23-311D-4587-9368-DAAF1ABCA3D1}" srcId="{C09A6175-E5C6-416E-AE00-E199F61D043D}" destId="{EE1C52B8-4EF4-4D25-A9FA-CCA5EBB07BA7}" srcOrd="4" destOrd="0" parTransId="{D230DFE9-7FBB-443B-A543-B8F1E4ED91D7}" sibTransId="{DED95778-5C6D-4D4F-BE40-6667DE2B5D84}"/>
    <dgm:cxn modelId="{21BCE82B-FA04-496A-B362-FB7B2E30C77E}" type="presOf" srcId="{EE1C52B8-4EF4-4D25-A9FA-CCA5EBB07BA7}" destId="{8A06CBEE-5B3D-4744-B5C6-A65F6C545B00}" srcOrd="0" destOrd="0" presId="urn:microsoft.com/office/officeart/2005/8/layout/vList2"/>
    <dgm:cxn modelId="{38329440-78C0-449F-8C1F-A8F2A64428CA}" type="presOf" srcId="{B3AE0AD3-9B8A-4978-8FAA-217B5487A758}" destId="{0DBC4F73-1664-43E8-BEC6-79259C4DABA3}" srcOrd="0" destOrd="0" presId="urn:microsoft.com/office/officeart/2005/8/layout/vList2"/>
    <dgm:cxn modelId="{1738A26B-3163-44BB-B3C9-46C637EAEABB}" srcId="{C09A6175-E5C6-416E-AE00-E199F61D043D}" destId="{B3AE0AD3-9B8A-4978-8FAA-217B5487A758}" srcOrd="2" destOrd="0" parTransId="{2FF31F88-3A88-4FF9-85EE-D753A6CB7D32}" sibTransId="{5E1C685B-5A22-48D1-98D9-C21779FE64E3}"/>
    <dgm:cxn modelId="{AC657795-6A39-4818-82E0-66BC26C0D22B}" type="presOf" srcId="{0C0B1323-6C66-4D89-B2F9-1D53F4D2644C}" destId="{9FA54FFE-74CD-4804-82E6-25CE2A6E1BCF}" srcOrd="0" destOrd="0" presId="urn:microsoft.com/office/officeart/2005/8/layout/vList2"/>
    <dgm:cxn modelId="{9F0DADB8-05A3-4673-A1CD-5F82862517CE}" srcId="{C09A6175-E5C6-416E-AE00-E199F61D043D}" destId="{E43881D8-CFDD-4B9C-BFD8-829A9ED059B5}" srcOrd="0" destOrd="0" parTransId="{7827C531-7A4C-4FE8-8037-5D32B8AC3343}" sibTransId="{ABE6DBB0-E9A7-4061-B533-4FBCDFD81A9D}"/>
    <dgm:cxn modelId="{AEA52CCF-A00F-44A2-97EF-79DC25912FCB}" srcId="{C09A6175-E5C6-416E-AE00-E199F61D043D}" destId="{0C0B1323-6C66-4D89-B2F9-1D53F4D2644C}" srcOrd="3" destOrd="0" parTransId="{B94D807D-062B-478C-8B49-032B54901D08}" sibTransId="{F01E2C73-12F1-47C5-8AE7-931C2090559E}"/>
    <dgm:cxn modelId="{961227E9-46BB-4D17-9200-41771FF9171E}" srcId="{C09A6175-E5C6-416E-AE00-E199F61D043D}" destId="{B94E83EE-5B4F-4BDA-891F-CED2755169C2}" srcOrd="1" destOrd="0" parTransId="{206CC826-18F8-46C3-9647-4ADB4A6F9E14}" sibTransId="{FE58915C-0A40-4919-952A-89FE9E960FE9}"/>
    <dgm:cxn modelId="{0309EFF1-F7DF-481B-A9DB-5460CDCD0D14}" type="presOf" srcId="{B94E83EE-5B4F-4BDA-891F-CED2755169C2}" destId="{A9CF7064-6066-4F6D-A8FC-47254749EAB6}" srcOrd="0" destOrd="0" presId="urn:microsoft.com/office/officeart/2005/8/layout/vList2"/>
    <dgm:cxn modelId="{E0893CFF-0CDE-4C84-983B-2B4120EDCC7D}" type="presOf" srcId="{C09A6175-E5C6-416E-AE00-E199F61D043D}" destId="{EA2AEE82-F5BD-4C7C-B6BA-8EC90DCC6CBC}" srcOrd="0" destOrd="0" presId="urn:microsoft.com/office/officeart/2005/8/layout/vList2"/>
    <dgm:cxn modelId="{B3862D2F-BC29-486C-890D-E2739ECDD37A}" type="presParOf" srcId="{EA2AEE82-F5BD-4C7C-B6BA-8EC90DCC6CBC}" destId="{93E9E41C-65A5-4BF0-A782-2BEC10424CC0}" srcOrd="0" destOrd="0" presId="urn:microsoft.com/office/officeart/2005/8/layout/vList2"/>
    <dgm:cxn modelId="{B9005600-1E89-4140-8E81-E6E22B3ECBF3}" type="presParOf" srcId="{EA2AEE82-F5BD-4C7C-B6BA-8EC90DCC6CBC}" destId="{7DC6166A-B7C9-41DF-BB73-2806979388EB}" srcOrd="1" destOrd="0" presId="urn:microsoft.com/office/officeart/2005/8/layout/vList2"/>
    <dgm:cxn modelId="{47A2B425-A930-4D9A-B54D-D2DA0A74A488}" type="presParOf" srcId="{EA2AEE82-F5BD-4C7C-B6BA-8EC90DCC6CBC}" destId="{A9CF7064-6066-4F6D-A8FC-47254749EAB6}" srcOrd="2" destOrd="0" presId="urn:microsoft.com/office/officeart/2005/8/layout/vList2"/>
    <dgm:cxn modelId="{DC3C949F-9411-4FE9-8103-329D3EA425A4}" type="presParOf" srcId="{EA2AEE82-F5BD-4C7C-B6BA-8EC90DCC6CBC}" destId="{430B749D-2C21-4A50-923F-685C33F91D43}" srcOrd="3" destOrd="0" presId="urn:microsoft.com/office/officeart/2005/8/layout/vList2"/>
    <dgm:cxn modelId="{594F740C-D94B-4AE8-AE61-8B52CD83045D}" type="presParOf" srcId="{EA2AEE82-F5BD-4C7C-B6BA-8EC90DCC6CBC}" destId="{0DBC4F73-1664-43E8-BEC6-79259C4DABA3}" srcOrd="4" destOrd="0" presId="urn:microsoft.com/office/officeart/2005/8/layout/vList2"/>
    <dgm:cxn modelId="{8E8E0C0E-E389-4E9F-9D3D-C49EB043535D}" type="presParOf" srcId="{EA2AEE82-F5BD-4C7C-B6BA-8EC90DCC6CBC}" destId="{EF3E21D9-A939-4BBC-9569-2FC7353FEB85}" srcOrd="5" destOrd="0" presId="urn:microsoft.com/office/officeart/2005/8/layout/vList2"/>
    <dgm:cxn modelId="{D2D387E0-B83B-438B-9074-7F1E416295B7}" type="presParOf" srcId="{EA2AEE82-F5BD-4C7C-B6BA-8EC90DCC6CBC}" destId="{9FA54FFE-74CD-4804-82E6-25CE2A6E1BCF}" srcOrd="6" destOrd="0" presId="urn:microsoft.com/office/officeart/2005/8/layout/vList2"/>
    <dgm:cxn modelId="{F843DB8D-2539-49D9-AD16-A45B56B1FBAC}" type="presParOf" srcId="{EA2AEE82-F5BD-4C7C-B6BA-8EC90DCC6CBC}" destId="{743B22AF-0E62-4EB0-9EC5-3F115E0485F9}" srcOrd="7" destOrd="0" presId="urn:microsoft.com/office/officeart/2005/8/layout/vList2"/>
    <dgm:cxn modelId="{FB5D6BA9-5479-46E8-9D1A-D7804556D0FE}" type="presParOf" srcId="{EA2AEE82-F5BD-4C7C-B6BA-8EC90DCC6CBC}" destId="{8A06CBEE-5B3D-4744-B5C6-A65F6C545B0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5FB3F6-F24E-4D94-986C-487E6E5CCF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84B4B2-9A52-47EF-90C9-3F58DBC0A92D}">
      <dgm:prSet/>
      <dgm:spPr/>
      <dgm:t>
        <a:bodyPr/>
        <a:lstStyle/>
        <a:p>
          <a:r>
            <a:rPr lang="en-US" b="1"/>
            <a:t>IT</a:t>
          </a:r>
          <a:endParaRPr lang="en-US"/>
        </a:p>
      </dgm:t>
    </dgm:pt>
    <dgm:pt modelId="{1F563AA0-78A2-415C-8667-63067D850FE2}" type="parTrans" cxnId="{1F39398E-5A07-4D00-9024-BFCC1D94FCEA}">
      <dgm:prSet/>
      <dgm:spPr/>
      <dgm:t>
        <a:bodyPr/>
        <a:lstStyle/>
        <a:p>
          <a:endParaRPr lang="en-US"/>
        </a:p>
      </dgm:t>
    </dgm:pt>
    <dgm:pt modelId="{8324D0EE-2D98-4068-AF29-DA7B48D77694}" type="sibTrans" cxnId="{1F39398E-5A07-4D00-9024-BFCC1D94FCEA}">
      <dgm:prSet/>
      <dgm:spPr/>
      <dgm:t>
        <a:bodyPr/>
        <a:lstStyle/>
        <a:p>
          <a:endParaRPr lang="en-US"/>
        </a:p>
      </dgm:t>
    </dgm:pt>
    <dgm:pt modelId="{3540245A-7D9A-4362-881A-2ACA2FED72E9}">
      <dgm:prSet/>
      <dgm:spPr/>
      <dgm:t>
        <a:bodyPr/>
        <a:lstStyle/>
        <a:p>
          <a:r>
            <a:rPr lang="en-US" b="1"/>
            <a:t>HR</a:t>
          </a:r>
          <a:endParaRPr lang="en-US"/>
        </a:p>
      </dgm:t>
    </dgm:pt>
    <dgm:pt modelId="{69D7EE41-7566-401F-B275-669842E0B920}" type="parTrans" cxnId="{20A16344-5D0E-4D7E-A1B1-72BC57E15E3A}">
      <dgm:prSet/>
      <dgm:spPr/>
      <dgm:t>
        <a:bodyPr/>
        <a:lstStyle/>
        <a:p>
          <a:endParaRPr lang="en-US"/>
        </a:p>
      </dgm:t>
    </dgm:pt>
    <dgm:pt modelId="{BB860F88-DFE8-4A0E-AC1F-3D61E153413B}" type="sibTrans" cxnId="{20A16344-5D0E-4D7E-A1B1-72BC57E15E3A}">
      <dgm:prSet/>
      <dgm:spPr/>
      <dgm:t>
        <a:bodyPr/>
        <a:lstStyle/>
        <a:p>
          <a:endParaRPr lang="en-US"/>
        </a:p>
      </dgm:t>
    </dgm:pt>
    <dgm:pt modelId="{823F5B43-CF8D-496D-A04F-E86CC7660256}">
      <dgm:prSet/>
      <dgm:spPr/>
      <dgm:t>
        <a:bodyPr/>
        <a:lstStyle/>
        <a:p>
          <a:r>
            <a:rPr lang="en-US" b="1"/>
            <a:t>FINANCE</a:t>
          </a:r>
          <a:endParaRPr lang="en-US"/>
        </a:p>
      </dgm:t>
    </dgm:pt>
    <dgm:pt modelId="{2139D57E-0CBD-41E3-8BF9-87EFA2FB185E}" type="parTrans" cxnId="{7DE40C16-966F-40C6-AA08-EB13A3221BAA}">
      <dgm:prSet/>
      <dgm:spPr/>
      <dgm:t>
        <a:bodyPr/>
        <a:lstStyle/>
        <a:p>
          <a:endParaRPr lang="en-US"/>
        </a:p>
      </dgm:t>
    </dgm:pt>
    <dgm:pt modelId="{19A420FF-A638-4F35-9C58-19907FF5684C}" type="sibTrans" cxnId="{7DE40C16-966F-40C6-AA08-EB13A3221BAA}">
      <dgm:prSet/>
      <dgm:spPr/>
      <dgm:t>
        <a:bodyPr/>
        <a:lstStyle/>
        <a:p>
          <a:endParaRPr lang="en-US"/>
        </a:p>
      </dgm:t>
    </dgm:pt>
    <dgm:pt modelId="{9E381CCC-7499-484C-A3E0-36ADBB397E62}">
      <dgm:prSet/>
      <dgm:spPr/>
      <dgm:t>
        <a:bodyPr/>
        <a:lstStyle/>
        <a:p>
          <a:r>
            <a:rPr lang="en-US" b="1"/>
            <a:t>GUEST</a:t>
          </a:r>
          <a:endParaRPr lang="en-US"/>
        </a:p>
      </dgm:t>
    </dgm:pt>
    <dgm:pt modelId="{394590CC-A5BE-49BE-8B20-C3814385E82B}" type="parTrans" cxnId="{894948EF-6A60-4FF7-9F1B-9026D035759C}">
      <dgm:prSet/>
      <dgm:spPr/>
      <dgm:t>
        <a:bodyPr/>
        <a:lstStyle/>
        <a:p>
          <a:endParaRPr lang="en-US"/>
        </a:p>
      </dgm:t>
    </dgm:pt>
    <dgm:pt modelId="{0FC02DF2-BE16-43B9-840A-30B43C09211C}" type="sibTrans" cxnId="{894948EF-6A60-4FF7-9F1B-9026D035759C}">
      <dgm:prSet/>
      <dgm:spPr/>
      <dgm:t>
        <a:bodyPr/>
        <a:lstStyle/>
        <a:p>
          <a:endParaRPr lang="en-US"/>
        </a:p>
      </dgm:t>
    </dgm:pt>
    <dgm:pt modelId="{57C4C3E2-9C5F-4697-A8F6-1F0E3A838FB4}" type="pres">
      <dgm:prSet presAssocID="{8E5FB3F6-F24E-4D94-986C-487E6E5CCF1A}" presName="root" presStyleCnt="0">
        <dgm:presLayoutVars>
          <dgm:dir/>
          <dgm:resizeHandles val="exact"/>
        </dgm:presLayoutVars>
      </dgm:prSet>
      <dgm:spPr/>
    </dgm:pt>
    <dgm:pt modelId="{59821338-43AC-48D6-A459-554BFD11F44E}" type="pres">
      <dgm:prSet presAssocID="{CF84B4B2-9A52-47EF-90C9-3F58DBC0A92D}" presName="compNode" presStyleCnt="0"/>
      <dgm:spPr/>
    </dgm:pt>
    <dgm:pt modelId="{14F3571D-9753-494F-A561-A7C1D8C4099A}" type="pres">
      <dgm:prSet presAssocID="{CF84B4B2-9A52-47EF-90C9-3F58DBC0A92D}" presName="bgRect" presStyleLbl="bgShp" presStyleIdx="0" presStyleCnt="4"/>
      <dgm:spPr/>
    </dgm:pt>
    <dgm:pt modelId="{C1A1AB3A-1A86-4184-B81A-DBBE15D8B278}" type="pres">
      <dgm:prSet presAssocID="{CF84B4B2-9A52-47EF-90C9-3F58DBC0A9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9CE3880C-6C68-4564-80A0-7C83A5F95F8B}" type="pres">
      <dgm:prSet presAssocID="{CF84B4B2-9A52-47EF-90C9-3F58DBC0A92D}" presName="spaceRect" presStyleCnt="0"/>
      <dgm:spPr/>
    </dgm:pt>
    <dgm:pt modelId="{0318EA65-AFEB-4588-A4E2-804C26AB0C9B}" type="pres">
      <dgm:prSet presAssocID="{CF84B4B2-9A52-47EF-90C9-3F58DBC0A92D}" presName="parTx" presStyleLbl="revTx" presStyleIdx="0" presStyleCnt="4">
        <dgm:presLayoutVars>
          <dgm:chMax val="0"/>
          <dgm:chPref val="0"/>
        </dgm:presLayoutVars>
      </dgm:prSet>
      <dgm:spPr/>
    </dgm:pt>
    <dgm:pt modelId="{CD34B38A-E331-4762-B775-C1209B9FCD13}" type="pres">
      <dgm:prSet presAssocID="{8324D0EE-2D98-4068-AF29-DA7B48D77694}" presName="sibTrans" presStyleCnt="0"/>
      <dgm:spPr/>
    </dgm:pt>
    <dgm:pt modelId="{F870AD79-4CBA-4364-95AF-5163CF61AAD8}" type="pres">
      <dgm:prSet presAssocID="{3540245A-7D9A-4362-881A-2ACA2FED72E9}" presName="compNode" presStyleCnt="0"/>
      <dgm:spPr/>
    </dgm:pt>
    <dgm:pt modelId="{980C1406-25F2-488A-8D34-4E20B8E561B1}" type="pres">
      <dgm:prSet presAssocID="{3540245A-7D9A-4362-881A-2ACA2FED72E9}" presName="bgRect" presStyleLbl="bgShp" presStyleIdx="1" presStyleCnt="4"/>
      <dgm:spPr/>
    </dgm:pt>
    <dgm:pt modelId="{D291C0D0-E537-40A4-B9A6-83AAF83F6928}" type="pres">
      <dgm:prSet presAssocID="{3540245A-7D9A-4362-881A-2ACA2FED72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794358E-B9E1-403C-9AFB-84216876CD75}" type="pres">
      <dgm:prSet presAssocID="{3540245A-7D9A-4362-881A-2ACA2FED72E9}" presName="spaceRect" presStyleCnt="0"/>
      <dgm:spPr/>
    </dgm:pt>
    <dgm:pt modelId="{8AB08513-16A6-469D-8F40-750F2FE4B903}" type="pres">
      <dgm:prSet presAssocID="{3540245A-7D9A-4362-881A-2ACA2FED72E9}" presName="parTx" presStyleLbl="revTx" presStyleIdx="1" presStyleCnt="4">
        <dgm:presLayoutVars>
          <dgm:chMax val="0"/>
          <dgm:chPref val="0"/>
        </dgm:presLayoutVars>
      </dgm:prSet>
      <dgm:spPr/>
    </dgm:pt>
    <dgm:pt modelId="{CED58627-BD89-43DA-AE31-5F94FB45AC0F}" type="pres">
      <dgm:prSet presAssocID="{BB860F88-DFE8-4A0E-AC1F-3D61E153413B}" presName="sibTrans" presStyleCnt="0"/>
      <dgm:spPr/>
    </dgm:pt>
    <dgm:pt modelId="{28325937-32C0-44D0-A73B-3C336D34841E}" type="pres">
      <dgm:prSet presAssocID="{823F5B43-CF8D-496D-A04F-E86CC7660256}" presName="compNode" presStyleCnt="0"/>
      <dgm:spPr/>
    </dgm:pt>
    <dgm:pt modelId="{2376566A-2FDD-4BD8-815E-67E4B55C2BB5}" type="pres">
      <dgm:prSet presAssocID="{823F5B43-CF8D-496D-A04F-E86CC7660256}" presName="bgRect" presStyleLbl="bgShp" presStyleIdx="2" presStyleCnt="4"/>
      <dgm:spPr/>
    </dgm:pt>
    <dgm:pt modelId="{C3C8C0BA-05D5-4C76-A7EE-B8EBBF263C4F}" type="pres">
      <dgm:prSet presAssocID="{823F5B43-CF8D-496D-A04F-E86CC76602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DEF1922-5531-4FE1-A1D5-DB132A9B36CC}" type="pres">
      <dgm:prSet presAssocID="{823F5B43-CF8D-496D-A04F-E86CC7660256}" presName="spaceRect" presStyleCnt="0"/>
      <dgm:spPr/>
    </dgm:pt>
    <dgm:pt modelId="{DDCE94FD-339F-464F-9A0E-32038808123F}" type="pres">
      <dgm:prSet presAssocID="{823F5B43-CF8D-496D-A04F-E86CC7660256}" presName="parTx" presStyleLbl="revTx" presStyleIdx="2" presStyleCnt="4">
        <dgm:presLayoutVars>
          <dgm:chMax val="0"/>
          <dgm:chPref val="0"/>
        </dgm:presLayoutVars>
      </dgm:prSet>
      <dgm:spPr/>
    </dgm:pt>
    <dgm:pt modelId="{008541FE-514D-4C2F-A783-46F757863BA1}" type="pres">
      <dgm:prSet presAssocID="{19A420FF-A638-4F35-9C58-19907FF5684C}" presName="sibTrans" presStyleCnt="0"/>
      <dgm:spPr/>
    </dgm:pt>
    <dgm:pt modelId="{56456541-5FD8-41C1-9A90-201CEBD4D767}" type="pres">
      <dgm:prSet presAssocID="{9E381CCC-7499-484C-A3E0-36ADBB397E62}" presName="compNode" presStyleCnt="0"/>
      <dgm:spPr/>
    </dgm:pt>
    <dgm:pt modelId="{C2B9C68B-D554-410C-AA80-FA691C75A86E}" type="pres">
      <dgm:prSet presAssocID="{9E381CCC-7499-484C-A3E0-36ADBB397E62}" presName="bgRect" presStyleLbl="bgShp" presStyleIdx="3" presStyleCnt="4"/>
      <dgm:spPr/>
    </dgm:pt>
    <dgm:pt modelId="{87D6E668-EE37-49AA-A101-5345B7D33629}" type="pres">
      <dgm:prSet presAssocID="{9E381CCC-7499-484C-A3E0-36ADBB397E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1C1B073A-0903-49C7-9623-8D29DE2B8F1A}" type="pres">
      <dgm:prSet presAssocID="{9E381CCC-7499-484C-A3E0-36ADBB397E62}" presName="spaceRect" presStyleCnt="0"/>
      <dgm:spPr/>
    </dgm:pt>
    <dgm:pt modelId="{908217F8-98E0-4311-8F93-AAD0767F8F89}" type="pres">
      <dgm:prSet presAssocID="{9E381CCC-7499-484C-A3E0-36ADBB397E6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E40C16-966F-40C6-AA08-EB13A3221BAA}" srcId="{8E5FB3F6-F24E-4D94-986C-487E6E5CCF1A}" destId="{823F5B43-CF8D-496D-A04F-E86CC7660256}" srcOrd="2" destOrd="0" parTransId="{2139D57E-0CBD-41E3-8BF9-87EFA2FB185E}" sibTransId="{19A420FF-A638-4F35-9C58-19907FF5684C}"/>
    <dgm:cxn modelId="{8E607062-6A31-40BB-8E2C-4BEE5D638695}" type="presOf" srcId="{CF84B4B2-9A52-47EF-90C9-3F58DBC0A92D}" destId="{0318EA65-AFEB-4588-A4E2-804C26AB0C9B}" srcOrd="0" destOrd="0" presId="urn:microsoft.com/office/officeart/2018/2/layout/IconVerticalSolidList"/>
    <dgm:cxn modelId="{20A16344-5D0E-4D7E-A1B1-72BC57E15E3A}" srcId="{8E5FB3F6-F24E-4D94-986C-487E6E5CCF1A}" destId="{3540245A-7D9A-4362-881A-2ACA2FED72E9}" srcOrd="1" destOrd="0" parTransId="{69D7EE41-7566-401F-B275-669842E0B920}" sibTransId="{BB860F88-DFE8-4A0E-AC1F-3D61E153413B}"/>
    <dgm:cxn modelId="{1F4B0759-E24E-425E-82E0-035EAA368BFD}" type="presOf" srcId="{823F5B43-CF8D-496D-A04F-E86CC7660256}" destId="{DDCE94FD-339F-464F-9A0E-32038808123F}" srcOrd="0" destOrd="0" presId="urn:microsoft.com/office/officeart/2018/2/layout/IconVerticalSolidList"/>
    <dgm:cxn modelId="{1F39398E-5A07-4D00-9024-BFCC1D94FCEA}" srcId="{8E5FB3F6-F24E-4D94-986C-487E6E5CCF1A}" destId="{CF84B4B2-9A52-47EF-90C9-3F58DBC0A92D}" srcOrd="0" destOrd="0" parTransId="{1F563AA0-78A2-415C-8667-63067D850FE2}" sibTransId="{8324D0EE-2D98-4068-AF29-DA7B48D77694}"/>
    <dgm:cxn modelId="{9873E6B1-7ACE-4368-AE12-A13D28936905}" type="presOf" srcId="{9E381CCC-7499-484C-A3E0-36ADBB397E62}" destId="{908217F8-98E0-4311-8F93-AAD0767F8F89}" srcOrd="0" destOrd="0" presId="urn:microsoft.com/office/officeart/2018/2/layout/IconVerticalSolidList"/>
    <dgm:cxn modelId="{C5D900D0-16B1-4BC6-93AD-AB6BB79823AB}" type="presOf" srcId="{8E5FB3F6-F24E-4D94-986C-487E6E5CCF1A}" destId="{57C4C3E2-9C5F-4697-A8F6-1F0E3A838FB4}" srcOrd="0" destOrd="0" presId="urn:microsoft.com/office/officeart/2018/2/layout/IconVerticalSolidList"/>
    <dgm:cxn modelId="{383676DE-8245-4359-AADE-CBD4D790D0B2}" type="presOf" srcId="{3540245A-7D9A-4362-881A-2ACA2FED72E9}" destId="{8AB08513-16A6-469D-8F40-750F2FE4B903}" srcOrd="0" destOrd="0" presId="urn:microsoft.com/office/officeart/2018/2/layout/IconVerticalSolidList"/>
    <dgm:cxn modelId="{894948EF-6A60-4FF7-9F1B-9026D035759C}" srcId="{8E5FB3F6-F24E-4D94-986C-487E6E5CCF1A}" destId="{9E381CCC-7499-484C-A3E0-36ADBB397E62}" srcOrd="3" destOrd="0" parTransId="{394590CC-A5BE-49BE-8B20-C3814385E82B}" sibTransId="{0FC02DF2-BE16-43B9-840A-30B43C09211C}"/>
    <dgm:cxn modelId="{D0F3CCBF-3102-49FC-AFA8-07DA53E2CCCF}" type="presParOf" srcId="{57C4C3E2-9C5F-4697-A8F6-1F0E3A838FB4}" destId="{59821338-43AC-48D6-A459-554BFD11F44E}" srcOrd="0" destOrd="0" presId="urn:microsoft.com/office/officeart/2018/2/layout/IconVerticalSolidList"/>
    <dgm:cxn modelId="{7B156FC7-9E59-45D3-9AE2-6E09E0569ADC}" type="presParOf" srcId="{59821338-43AC-48D6-A459-554BFD11F44E}" destId="{14F3571D-9753-494F-A561-A7C1D8C4099A}" srcOrd="0" destOrd="0" presId="urn:microsoft.com/office/officeart/2018/2/layout/IconVerticalSolidList"/>
    <dgm:cxn modelId="{EA1AC7DB-D4BE-41E5-8335-261CB5EB891F}" type="presParOf" srcId="{59821338-43AC-48D6-A459-554BFD11F44E}" destId="{C1A1AB3A-1A86-4184-B81A-DBBE15D8B278}" srcOrd="1" destOrd="0" presId="urn:microsoft.com/office/officeart/2018/2/layout/IconVerticalSolidList"/>
    <dgm:cxn modelId="{5FD67999-FC12-4C0E-94B5-443D7F20457D}" type="presParOf" srcId="{59821338-43AC-48D6-A459-554BFD11F44E}" destId="{9CE3880C-6C68-4564-80A0-7C83A5F95F8B}" srcOrd="2" destOrd="0" presId="urn:microsoft.com/office/officeart/2018/2/layout/IconVerticalSolidList"/>
    <dgm:cxn modelId="{F1C45135-B01A-4220-8DD2-ACDDCE0570B0}" type="presParOf" srcId="{59821338-43AC-48D6-A459-554BFD11F44E}" destId="{0318EA65-AFEB-4588-A4E2-804C26AB0C9B}" srcOrd="3" destOrd="0" presId="urn:microsoft.com/office/officeart/2018/2/layout/IconVerticalSolidList"/>
    <dgm:cxn modelId="{15E4B1A9-82AE-4802-A7C1-180382CB48D7}" type="presParOf" srcId="{57C4C3E2-9C5F-4697-A8F6-1F0E3A838FB4}" destId="{CD34B38A-E331-4762-B775-C1209B9FCD13}" srcOrd="1" destOrd="0" presId="urn:microsoft.com/office/officeart/2018/2/layout/IconVerticalSolidList"/>
    <dgm:cxn modelId="{1BE74B02-E1C1-49D2-9280-A3D05DD51C9E}" type="presParOf" srcId="{57C4C3E2-9C5F-4697-A8F6-1F0E3A838FB4}" destId="{F870AD79-4CBA-4364-95AF-5163CF61AAD8}" srcOrd="2" destOrd="0" presId="urn:microsoft.com/office/officeart/2018/2/layout/IconVerticalSolidList"/>
    <dgm:cxn modelId="{BB7781A6-3C25-4C2C-9975-6E95B8C70357}" type="presParOf" srcId="{F870AD79-4CBA-4364-95AF-5163CF61AAD8}" destId="{980C1406-25F2-488A-8D34-4E20B8E561B1}" srcOrd="0" destOrd="0" presId="urn:microsoft.com/office/officeart/2018/2/layout/IconVerticalSolidList"/>
    <dgm:cxn modelId="{9071E2AF-EE2D-4A44-885B-875943222EA3}" type="presParOf" srcId="{F870AD79-4CBA-4364-95AF-5163CF61AAD8}" destId="{D291C0D0-E537-40A4-B9A6-83AAF83F6928}" srcOrd="1" destOrd="0" presId="urn:microsoft.com/office/officeart/2018/2/layout/IconVerticalSolidList"/>
    <dgm:cxn modelId="{CFDDB87A-901D-41B1-B348-F8A4F2660612}" type="presParOf" srcId="{F870AD79-4CBA-4364-95AF-5163CF61AAD8}" destId="{A794358E-B9E1-403C-9AFB-84216876CD75}" srcOrd="2" destOrd="0" presId="urn:microsoft.com/office/officeart/2018/2/layout/IconVerticalSolidList"/>
    <dgm:cxn modelId="{C63E8B9F-036B-4AAD-BEA8-899DCECE4150}" type="presParOf" srcId="{F870AD79-4CBA-4364-95AF-5163CF61AAD8}" destId="{8AB08513-16A6-469D-8F40-750F2FE4B903}" srcOrd="3" destOrd="0" presId="urn:microsoft.com/office/officeart/2018/2/layout/IconVerticalSolidList"/>
    <dgm:cxn modelId="{4933BF6E-83A1-47A9-BBA1-360130BEB4D4}" type="presParOf" srcId="{57C4C3E2-9C5F-4697-A8F6-1F0E3A838FB4}" destId="{CED58627-BD89-43DA-AE31-5F94FB45AC0F}" srcOrd="3" destOrd="0" presId="urn:microsoft.com/office/officeart/2018/2/layout/IconVerticalSolidList"/>
    <dgm:cxn modelId="{C708DE0F-F600-41BB-8ACD-7C61CF6E710A}" type="presParOf" srcId="{57C4C3E2-9C5F-4697-A8F6-1F0E3A838FB4}" destId="{28325937-32C0-44D0-A73B-3C336D34841E}" srcOrd="4" destOrd="0" presId="urn:microsoft.com/office/officeart/2018/2/layout/IconVerticalSolidList"/>
    <dgm:cxn modelId="{A8272F5B-6BCE-41F7-A588-635B53C21173}" type="presParOf" srcId="{28325937-32C0-44D0-A73B-3C336D34841E}" destId="{2376566A-2FDD-4BD8-815E-67E4B55C2BB5}" srcOrd="0" destOrd="0" presId="urn:microsoft.com/office/officeart/2018/2/layout/IconVerticalSolidList"/>
    <dgm:cxn modelId="{51149E39-19D5-4D7B-A075-F359389FC8E0}" type="presParOf" srcId="{28325937-32C0-44D0-A73B-3C336D34841E}" destId="{C3C8C0BA-05D5-4C76-A7EE-B8EBBF263C4F}" srcOrd="1" destOrd="0" presId="urn:microsoft.com/office/officeart/2018/2/layout/IconVerticalSolidList"/>
    <dgm:cxn modelId="{1A241D87-F538-4686-8094-352D8E0B1E7C}" type="presParOf" srcId="{28325937-32C0-44D0-A73B-3C336D34841E}" destId="{EDEF1922-5531-4FE1-A1D5-DB132A9B36CC}" srcOrd="2" destOrd="0" presId="urn:microsoft.com/office/officeart/2018/2/layout/IconVerticalSolidList"/>
    <dgm:cxn modelId="{52237F29-8C80-4937-BF75-F2C12AB345C5}" type="presParOf" srcId="{28325937-32C0-44D0-A73B-3C336D34841E}" destId="{DDCE94FD-339F-464F-9A0E-32038808123F}" srcOrd="3" destOrd="0" presId="urn:microsoft.com/office/officeart/2018/2/layout/IconVerticalSolidList"/>
    <dgm:cxn modelId="{6791D6B4-7970-44FA-AA8F-EEC0393C1DD2}" type="presParOf" srcId="{57C4C3E2-9C5F-4697-A8F6-1F0E3A838FB4}" destId="{008541FE-514D-4C2F-A783-46F757863BA1}" srcOrd="5" destOrd="0" presId="urn:microsoft.com/office/officeart/2018/2/layout/IconVerticalSolidList"/>
    <dgm:cxn modelId="{22BCA605-4211-4604-B283-2997433BD5C0}" type="presParOf" srcId="{57C4C3E2-9C5F-4697-A8F6-1F0E3A838FB4}" destId="{56456541-5FD8-41C1-9A90-201CEBD4D767}" srcOrd="6" destOrd="0" presId="urn:microsoft.com/office/officeart/2018/2/layout/IconVerticalSolidList"/>
    <dgm:cxn modelId="{0C372A3A-0E16-4C3C-A870-D13AF9752614}" type="presParOf" srcId="{56456541-5FD8-41C1-9A90-201CEBD4D767}" destId="{C2B9C68B-D554-410C-AA80-FA691C75A86E}" srcOrd="0" destOrd="0" presId="urn:microsoft.com/office/officeart/2018/2/layout/IconVerticalSolidList"/>
    <dgm:cxn modelId="{5CCAA72C-40DD-4CCD-86E6-20082D746AFE}" type="presParOf" srcId="{56456541-5FD8-41C1-9A90-201CEBD4D767}" destId="{87D6E668-EE37-49AA-A101-5345B7D33629}" srcOrd="1" destOrd="0" presId="urn:microsoft.com/office/officeart/2018/2/layout/IconVerticalSolidList"/>
    <dgm:cxn modelId="{CBB7381B-DCE3-4728-A926-04857764F9F9}" type="presParOf" srcId="{56456541-5FD8-41C1-9A90-201CEBD4D767}" destId="{1C1B073A-0903-49C7-9623-8D29DE2B8F1A}" srcOrd="2" destOrd="0" presId="urn:microsoft.com/office/officeart/2018/2/layout/IconVerticalSolidList"/>
    <dgm:cxn modelId="{41AF7435-CB99-47D1-84BE-ED4C44ADA7B3}" type="presParOf" srcId="{56456541-5FD8-41C1-9A90-201CEBD4D767}" destId="{908217F8-98E0-4311-8F93-AAD0767F8F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01BD4F-A907-4C71-850B-0FA8E8FF46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5500F-ADC4-4629-B0F2-1E23B12A0D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ACCOUNTS</a:t>
          </a:r>
        </a:p>
      </dgm:t>
    </dgm:pt>
    <dgm:pt modelId="{82411354-6742-44E8-9065-85B6A557EF54}" type="parTrans" cxnId="{0438106C-8C08-4E0A-9484-6412258671FC}">
      <dgm:prSet/>
      <dgm:spPr/>
      <dgm:t>
        <a:bodyPr/>
        <a:lstStyle/>
        <a:p>
          <a:endParaRPr lang="en-US"/>
        </a:p>
      </dgm:t>
    </dgm:pt>
    <dgm:pt modelId="{FEEB5CDA-ED63-4AE8-B8EA-09B6C59D7C79}" type="sibTrans" cxnId="{0438106C-8C08-4E0A-9484-6412258671FC}">
      <dgm:prSet/>
      <dgm:spPr/>
      <dgm:t>
        <a:bodyPr/>
        <a:lstStyle/>
        <a:p>
          <a:endParaRPr lang="en-US"/>
        </a:p>
      </dgm:t>
    </dgm:pt>
    <dgm:pt modelId="{5CAAF481-58F8-4D7B-895E-75A95881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GROUP POLICIES</a:t>
          </a:r>
        </a:p>
      </dgm:t>
    </dgm:pt>
    <dgm:pt modelId="{2B8DFA38-18A3-4170-B2C4-C14E22988798}" type="parTrans" cxnId="{8263F2EE-3988-425C-8B8F-193DB80927F3}">
      <dgm:prSet/>
      <dgm:spPr/>
      <dgm:t>
        <a:bodyPr/>
        <a:lstStyle/>
        <a:p>
          <a:endParaRPr lang="en-US"/>
        </a:p>
      </dgm:t>
    </dgm:pt>
    <dgm:pt modelId="{9FE9ED96-A203-41F2-8D6A-8CFAAD1C93B8}" type="sibTrans" cxnId="{8263F2EE-3988-425C-8B8F-193DB80927F3}">
      <dgm:prSet/>
      <dgm:spPr/>
      <dgm:t>
        <a:bodyPr/>
        <a:lstStyle/>
        <a:p>
          <a:endParaRPr lang="en-US"/>
        </a:p>
      </dgm:t>
    </dgm:pt>
    <dgm:pt modelId="{C7399144-A526-4DAA-AC5F-DF6D8EDA15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ORGANIZATIONAL GROUPS</a:t>
          </a:r>
        </a:p>
      </dgm:t>
    </dgm:pt>
    <dgm:pt modelId="{A765DD1D-3FA1-48F8-8EA5-8C8B1D105672}" type="parTrans" cxnId="{3DFA3FB7-23F0-4F80-BF16-B7624DAF2B74}">
      <dgm:prSet/>
      <dgm:spPr/>
      <dgm:t>
        <a:bodyPr/>
        <a:lstStyle/>
        <a:p>
          <a:endParaRPr lang="en-US"/>
        </a:p>
      </dgm:t>
    </dgm:pt>
    <dgm:pt modelId="{ADD2C346-D329-410A-A0D4-2FDD7C7A9E73}" type="sibTrans" cxnId="{3DFA3FB7-23F0-4F80-BF16-B7624DAF2B74}">
      <dgm:prSet/>
      <dgm:spPr/>
      <dgm:t>
        <a:bodyPr/>
        <a:lstStyle/>
        <a:p>
          <a:endParaRPr lang="en-US"/>
        </a:p>
      </dgm:t>
    </dgm:pt>
    <dgm:pt modelId="{61B44E7E-04D4-4AEE-A36B-4C0F5E727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SHARES</a:t>
          </a:r>
        </a:p>
      </dgm:t>
    </dgm:pt>
    <dgm:pt modelId="{665594E8-CE2B-46CD-BD70-289977399F9C}" type="parTrans" cxnId="{33EFC762-8CAD-486E-98F0-61F2BF9AA2B2}">
      <dgm:prSet/>
      <dgm:spPr/>
      <dgm:t>
        <a:bodyPr/>
        <a:lstStyle/>
        <a:p>
          <a:endParaRPr lang="en-US"/>
        </a:p>
      </dgm:t>
    </dgm:pt>
    <dgm:pt modelId="{81C500D1-8871-4049-B21A-13A4354BC606}" type="sibTrans" cxnId="{33EFC762-8CAD-486E-98F0-61F2BF9AA2B2}">
      <dgm:prSet/>
      <dgm:spPr/>
      <dgm:t>
        <a:bodyPr/>
        <a:lstStyle/>
        <a:p>
          <a:endParaRPr lang="en-US"/>
        </a:p>
      </dgm:t>
    </dgm:pt>
    <dgm:pt modelId="{4A0F2C23-1003-4573-8407-4660090A0058}" type="pres">
      <dgm:prSet presAssocID="{7301BD4F-A907-4C71-850B-0FA8E8FF4647}" presName="root" presStyleCnt="0">
        <dgm:presLayoutVars>
          <dgm:dir/>
          <dgm:resizeHandles val="exact"/>
        </dgm:presLayoutVars>
      </dgm:prSet>
      <dgm:spPr/>
    </dgm:pt>
    <dgm:pt modelId="{6B0095CB-4121-4B09-9ECF-3DA27A0BCCF0}" type="pres">
      <dgm:prSet presAssocID="{A9F5500F-ADC4-4629-B0F2-1E23B12A0D6D}" presName="compNode" presStyleCnt="0"/>
      <dgm:spPr/>
    </dgm:pt>
    <dgm:pt modelId="{C48561E8-4D8C-4547-A8E2-0605BAA2E6B4}" type="pres">
      <dgm:prSet presAssocID="{A9F5500F-ADC4-4629-B0F2-1E23B12A0D6D}" presName="bgRect" presStyleLbl="bgShp" presStyleIdx="0" presStyleCnt="4"/>
      <dgm:spPr/>
    </dgm:pt>
    <dgm:pt modelId="{793ACE83-3A2F-4030-AF37-B80E095323BB}" type="pres">
      <dgm:prSet presAssocID="{A9F5500F-ADC4-4629-B0F2-1E23B12A0D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D376F2D-EB51-442F-815A-7769E5E7AB66}" type="pres">
      <dgm:prSet presAssocID="{A9F5500F-ADC4-4629-B0F2-1E23B12A0D6D}" presName="spaceRect" presStyleCnt="0"/>
      <dgm:spPr/>
    </dgm:pt>
    <dgm:pt modelId="{975E576B-FE79-45C0-A0A2-28813EF24A47}" type="pres">
      <dgm:prSet presAssocID="{A9F5500F-ADC4-4629-B0F2-1E23B12A0D6D}" presName="parTx" presStyleLbl="revTx" presStyleIdx="0" presStyleCnt="4">
        <dgm:presLayoutVars>
          <dgm:chMax val="0"/>
          <dgm:chPref val="0"/>
        </dgm:presLayoutVars>
      </dgm:prSet>
      <dgm:spPr/>
    </dgm:pt>
    <dgm:pt modelId="{11B1D79F-682C-46CA-AAC4-FC956A610BEA}" type="pres">
      <dgm:prSet presAssocID="{FEEB5CDA-ED63-4AE8-B8EA-09B6C59D7C79}" presName="sibTrans" presStyleCnt="0"/>
      <dgm:spPr/>
    </dgm:pt>
    <dgm:pt modelId="{DD9E2147-9558-4AB8-9398-386D7CC15319}" type="pres">
      <dgm:prSet presAssocID="{5CAAF481-58F8-4D7B-895E-75A95881FDCA}" presName="compNode" presStyleCnt="0"/>
      <dgm:spPr/>
    </dgm:pt>
    <dgm:pt modelId="{B3FF359A-52B7-487E-9655-088599B2E973}" type="pres">
      <dgm:prSet presAssocID="{5CAAF481-58F8-4D7B-895E-75A95881FDCA}" presName="bgRect" presStyleLbl="bgShp" presStyleIdx="1" presStyleCnt="4"/>
      <dgm:spPr/>
    </dgm:pt>
    <dgm:pt modelId="{FC29FEB8-BFB4-4B9F-88EB-DA4B4EAE4C9B}" type="pres">
      <dgm:prSet presAssocID="{5CAAF481-58F8-4D7B-895E-75A95881FD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22913572-E47A-4455-9874-1C873CBE7DCA}" type="pres">
      <dgm:prSet presAssocID="{5CAAF481-58F8-4D7B-895E-75A95881FDCA}" presName="spaceRect" presStyleCnt="0"/>
      <dgm:spPr/>
    </dgm:pt>
    <dgm:pt modelId="{74D5FFA7-E02A-4D9C-9F07-DD59C5B45A12}" type="pres">
      <dgm:prSet presAssocID="{5CAAF481-58F8-4D7B-895E-75A95881FDCA}" presName="parTx" presStyleLbl="revTx" presStyleIdx="1" presStyleCnt="4">
        <dgm:presLayoutVars>
          <dgm:chMax val="0"/>
          <dgm:chPref val="0"/>
        </dgm:presLayoutVars>
      </dgm:prSet>
      <dgm:spPr/>
    </dgm:pt>
    <dgm:pt modelId="{9574E799-C4A6-43AB-88E0-030006829808}" type="pres">
      <dgm:prSet presAssocID="{9FE9ED96-A203-41F2-8D6A-8CFAAD1C93B8}" presName="sibTrans" presStyleCnt="0"/>
      <dgm:spPr/>
    </dgm:pt>
    <dgm:pt modelId="{F40CDDD6-314A-472B-A0DC-43A5C11473AC}" type="pres">
      <dgm:prSet presAssocID="{C7399144-A526-4DAA-AC5F-DF6D8EDA153D}" presName="compNode" presStyleCnt="0"/>
      <dgm:spPr/>
    </dgm:pt>
    <dgm:pt modelId="{AD06E2D3-62F1-49B4-9EFB-7B05E8AF9BB2}" type="pres">
      <dgm:prSet presAssocID="{C7399144-A526-4DAA-AC5F-DF6D8EDA153D}" presName="bgRect" presStyleLbl="bgShp" presStyleIdx="2" presStyleCnt="4"/>
      <dgm:spPr/>
    </dgm:pt>
    <dgm:pt modelId="{1079EC6C-8D4A-4552-B179-B8C5A3EF7D96}" type="pres">
      <dgm:prSet presAssocID="{C7399144-A526-4DAA-AC5F-DF6D8EDA15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076D63A-A4BE-48E8-A99E-7A1C58047167}" type="pres">
      <dgm:prSet presAssocID="{C7399144-A526-4DAA-AC5F-DF6D8EDA153D}" presName="spaceRect" presStyleCnt="0"/>
      <dgm:spPr/>
    </dgm:pt>
    <dgm:pt modelId="{32F8922B-93B0-49A0-8BBF-1FB4BF9636D2}" type="pres">
      <dgm:prSet presAssocID="{C7399144-A526-4DAA-AC5F-DF6D8EDA153D}" presName="parTx" presStyleLbl="revTx" presStyleIdx="2" presStyleCnt="4">
        <dgm:presLayoutVars>
          <dgm:chMax val="0"/>
          <dgm:chPref val="0"/>
        </dgm:presLayoutVars>
      </dgm:prSet>
      <dgm:spPr/>
    </dgm:pt>
    <dgm:pt modelId="{CC3ECFF8-E835-48EA-9C25-166F11D33912}" type="pres">
      <dgm:prSet presAssocID="{ADD2C346-D329-410A-A0D4-2FDD7C7A9E73}" presName="sibTrans" presStyleCnt="0"/>
      <dgm:spPr/>
    </dgm:pt>
    <dgm:pt modelId="{6032DE00-E26E-40FE-AE4F-3A7B575F634F}" type="pres">
      <dgm:prSet presAssocID="{61B44E7E-04D4-4AEE-A36B-4C0F5E7276B7}" presName="compNode" presStyleCnt="0"/>
      <dgm:spPr/>
    </dgm:pt>
    <dgm:pt modelId="{38612B63-009C-4180-80F3-260276E3C572}" type="pres">
      <dgm:prSet presAssocID="{61B44E7E-04D4-4AEE-A36B-4C0F5E7276B7}" presName="bgRect" presStyleLbl="bgShp" presStyleIdx="3" presStyleCnt="4"/>
      <dgm:spPr/>
    </dgm:pt>
    <dgm:pt modelId="{72F9A0E4-DF43-49F4-B84B-3582CB416E23}" type="pres">
      <dgm:prSet presAssocID="{61B44E7E-04D4-4AEE-A36B-4C0F5E7276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8EA5638-4ECD-4DF2-90B0-F8868BEC0D8A}" type="pres">
      <dgm:prSet presAssocID="{61B44E7E-04D4-4AEE-A36B-4C0F5E7276B7}" presName="spaceRect" presStyleCnt="0"/>
      <dgm:spPr/>
    </dgm:pt>
    <dgm:pt modelId="{CEC89ABF-638C-4551-8A30-EB3ECF17FB77}" type="pres">
      <dgm:prSet presAssocID="{61B44E7E-04D4-4AEE-A36B-4C0F5E7276B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5F75A05-B486-467D-BE64-48CC6D944C98}" type="presOf" srcId="{A9F5500F-ADC4-4629-B0F2-1E23B12A0D6D}" destId="{975E576B-FE79-45C0-A0A2-28813EF24A47}" srcOrd="0" destOrd="0" presId="urn:microsoft.com/office/officeart/2018/2/layout/IconVerticalSolidList"/>
    <dgm:cxn modelId="{33EFC762-8CAD-486E-98F0-61F2BF9AA2B2}" srcId="{7301BD4F-A907-4C71-850B-0FA8E8FF4647}" destId="{61B44E7E-04D4-4AEE-A36B-4C0F5E7276B7}" srcOrd="3" destOrd="0" parTransId="{665594E8-CE2B-46CD-BD70-289977399F9C}" sibTransId="{81C500D1-8871-4049-B21A-13A4354BC606}"/>
    <dgm:cxn modelId="{CB69B46A-2831-4525-A952-1747983FD18C}" type="presOf" srcId="{61B44E7E-04D4-4AEE-A36B-4C0F5E7276B7}" destId="{CEC89ABF-638C-4551-8A30-EB3ECF17FB77}" srcOrd="0" destOrd="0" presId="urn:microsoft.com/office/officeart/2018/2/layout/IconVerticalSolidList"/>
    <dgm:cxn modelId="{0438106C-8C08-4E0A-9484-6412258671FC}" srcId="{7301BD4F-A907-4C71-850B-0FA8E8FF4647}" destId="{A9F5500F-ADC4-4629-B0F2-1E23B12A0D6D}" srcOrd="0" destOrd="0" parTransId="{82411354-6742-44E8-9065-85B6A557EF54}" sibTransId="{FEEB5CDA-ED63-4AE8-B8EA-09B6C59D7C79}"/>
    <dgm:cxn modelId="{3DFA3FB7-23F0-4F80-BF16-B7624DAF2B74}" srcId="{7301BD4F-A907-4C71-850B-0FA8E8FF4647}" destId="{C7399144-A526-4DAA-AC5F-DF6D8EDA153D}" srcOrd="2" destOrd="0" parTransId="{A765DD1D-3FA1-48F8-8EA5-8C8B1D105672}" sibTransId="{ADD2C346-D329-410A-A0D4-2FDD7C7A9E73}"/>
    <dgm:cxn modelId="{DF56CFBC-E5AB-483D-8A16-8F3C0A885462}" type="presOf" srcId="{5CAAF481-58F8-4D7B-895E-75A95881FDCA}" destId="{74D5FFA7-E02A-4D9C-9F07-DD59C5B45A12}" srcOrd="0" destOrd="0" presId="urn:microsoft.com/office/officeart/2018/2/layout/IconVerticalSolidList"/>
    <dgm:cxn modelId="{3919C0E9-CB36-439D-BD2E-E3A45BE96CEF}" type="presOf" srcId="{C7399144-A526-4DAA-AC5F-DF6D8EDA153D}" destId="{32F8922B-93B0-49A0-8BBF-1FB4BF9636D2}" srcOrd="0" destOrd="0" presId="urn:microsoft.com/office/officeart/2018/2/layout/IconVerticalSolidList"/>
    <dgm:cxn modelId="{67BB68EA-B0E1-495B-8E45-2C6CFA2D2987}" type="presOf" srcId="{7301BD4F-A907-4C71-850B-0FA8E8FF4647}" destId="{4A0F2C23-1003-4573-8407-4660090A0058}" srcOrd="0" destOrd="0" presId="urn:microsoft.com/office/officeart/2018/2/layout/IconVerticalSolidList"/>
    <dgm:cxn modelId="{8263F2EE-3988-425C-8B8F-193DB80927F3}" srcId="{7301BD4F-A907-4C71-850B-0FA8E8FF4647}" destId="{5CAAF481-58F8-4D7B-895E-75A95881FDCA}" srcOrd="1" destOrd="0" parTransId="{2B8DFA38-18A3-4170-B2C4-C14E22988798}" sibTransId="{9FE9ED96-A203-41F2-8D6A-8CFAAD1C93B8}"/>
    <dgm:cxn modelId="{2964F9C8-EF21-43DC-B4DF-C149EADB44B2}" type="presParOf" srcId="{4A0F2C23-1003-4573-8407-4660090A0058}" destId="{6B0095CB-4121-4B09-9ECF-3DA27A0BCCF0}" srcOrd="0" destOrd="0" presId="urn:microsoft.com/office/officeart/2018/2/layout/IconVerticalSolidList"/>
    <dgm:cxn modelId="{F79ABE36-39B8-48FC-9410-B9C320BCFD4E}" type="presParOf" srcId="{6B0095CB-4121-4B09-9ECF-3DA27A0BCCF0}" destId="{C48561E8-4D8C-4547-A8E2-0605BAA2E6B4}" srcOrd="0" destOrd="0" presId="urn:microsoft.com/office/officeart/2018/2/layout/IconVerticalSolidList"/>
    <dgm:cxn modelId="{C216B812-4B73-45A9-A6C3-EF37FABB07C0}" type="presParOf" srcId="{6B0095CB-4121-4B09-9ECF-3DA27A0BCCF0}" destId="{793ACE83-3A2F-4030-AF37-B80E095323BB}" srcOrd="1" destOrd="0" presId="urn:microsoft.com/office/officeart/2018/2/layout/IconVerticalSolidList"/>
    <dgm:cxn modelId="{B068CA00-F123-4389-BCA2-137371E98CA6}" type="presParOf" srcId="{6B0095CB-4121-4B09-9ECF-3DA27A0BCCF0}" destId="{6D376F2D-EB51-442F-815A-7769E5E7AB66}" srcOrd="2" destOrd="0" presId="urn:microsoft.com/office/officeart/2018/2/layout/IconVerticalSolidList"/>
    <dgm:cxn modelId="{C24C7F99-9235-4FF9-A5CA-82414A1E5CF1}" type="presParOf" srcId="{6B0095CB-4121-4B09-9ECF-3DA27A0BCCF0}" destId="{975E576B-FE79-45C0-A0A2-28813EF24A47}" srcOrd="3" destOrd="0" presId="urn:microsoft.com/office/officeart/2018/2/layout/IconVerticalSolidList"/>
    <dgm:cxn modelId="{1468E51D-4E2F-4306-BFA0-78AAEF308BF4}" type="presParOf" srcId="{4A0F2C23-1003-4573-8407-4660090A0058}" destId="{11B1D79F-682C-46CA-AAC4-FC956A610BEA}" srcOrd="1" destOrd="0" presId="urn:microsoft.com/office/officeart/2018/2/layout/IconVerticalSolidList"/>
    <dgm:cxn modelId="{ED81276A-79ED-4D20-9652-6444170C1087}" type="presParOf" srcId="{4A0F2C23-1003-4573-8407-4660090A0058}" destId="{DD9E2147-9558-4AB8-9398-386D7CC15319}" srcOrd="2" destOrd="0" presId="urn:microsoft.com/office/officeart/2018/2/layout/IconVerticalSolidList"/>
    <dgm:cxn modelId="{F9A677E0-CFB7-4377-AF68-8C64497AC49B}" type="presParOf" srcId="{DD9E2147-9558-4AB8-9398-386D7CC15319}" destId="{B3FF359A-52B7-487E-9655-088599B2E973}" srcOrd="0" destOrd="0" presId="urn:microsoft.com/office/officeart/2018/2/layout/IconVerticalSolidList"/>
    <dgm:cxn modelId="{3FC931B4-6308-41B7-92F3-B78175DBBD94}" type="presParOf" srcId="{DD9E2147-9558-4AB8-9398-386D7CC15319}" destId="{FC29FEB8-BFB4-4B9F-88EB-DA4B4EAE4C9B}" srcOrd="1" destOrd="0" presId="urn:microsoft.com/office/officeart/2018/2/layout/IconVerticalSolidList"/>
    <dgm:cxn modelId="{58FF29D9-FEFE-4BFB-B30A-095CE3D1AC74}" type="presParOf" srcId="{DD9E2147-9558-4AB8-9398-386D7CC15319}" destId="{22913572-E47A-4455-9874-1C873CBE7DCA}" srcOrd="2" destOrd="0" presId="urn:microsoft.com/office/officeart/2018/2/layout/IconVerticalSolidList"/>
    <dgm:cxn modelId="{8F414D91-F95C-4524-9665-E87FBB7ABB4C}" type="presParOf" srcId="{DD9E2147-9558-4AB8-9398-386D7CC15319}" destId="{74D5FFA7-E02A-4D9C-9F07-DD59C5B45A12}" srcOrd="3" destOrd="0" presId="urn:microsoft.com/office/officeart/2018/2/layout/IconVerticalSolidList"/>
    <dgm:cxn modelId="{CA64AE5E-927B-4532-84FC-85748C6F1B14}" type="presParOf" srcId="{4A0F2C23-1003-4573-8407-4660090A0058}" destId="{9574E799-C4A6-43AB-88E0-030006829808}" srcOrd="3" destOrd="0" presId="urn:microsoft.com/office/officeart/2018/2/layout/IconVerticalSolidList"/>
    <dgm:cxn modelId="{E538EE10-BB40-473D-83C1-D2D55D18181F}" type="presParOf" srcId="{4A0F2C23-1003-4573-8407-4660090A0058}" destId="{F40CDDD6-314A-472B-A0DC-43A5C11473AC}" srcOrd="4" destOrd="0" presId="urn:microsoft.com/office/officeart/2018/2/layout/IconVerticalSolidList"/>
    <dgm:cxn modelId="{06E6867E-023F-4E71-9E92-CBE6B956A858}" type="presParOf" srcId="{F40CDDD6-314A-472B-A0DC-43A5C11473AC}" destId="{AD06E2D3-62F1-49B4-9EFB-7B05E8AF9BB2}" srcOrd="0" destOrd="0" presId="urn:microsoft.com/office/officeart/2018/2/layout/IconVerticalSolidList"/>
    <dgm:cxn modelId="{EF57E797-0A97-4CE4-BD0C-D518D72344C1}" type="presParOf" srcId="{F40CDDD6-314A-472B-A0DC-43A5C11473AC}" destId="{1079EC6C-8D4A-4552-B179-B8C5A3EF7D96}" srcOrd="1" destOrd="0" presId="urn:microsoft.com/office/officeart/2018/2/layout/IconVerticalSolidList"/>
    <dgm:cxn modelId="{461AF412-82BE-41B2-B6FA-714A7945E3A4}" type="presParOf" srcId="{F40CDDD6-314A-472B-A0DC-43A5C11473AC}" destId="{2076D63A-A4BE-48E8-A99E-7A1C58047167}" srcOrd="2" destOrd="0" presId="urn:microsoft.com/office/officeart/2018/2/layout/IconVerticalSolidList"/>
    <dgm:cxn modelId="{5A175E4A-2E81-4395-B9AE-51617CF717AB}" type="presParOf" srcId="{F40CDDD6-314A-472B-A0DC-43A5C11473AC}" destId="{32F8922B-93B0-49A0-8BBF-1FB4BF9636D2}" srcOrd="3" destOrd="0" presId="urn:microsoft.com/office/officeart/2018/2/layout/IconVerticalSolidList"/>
    <dgm:cxn modelId="{C7105D2C-F4CF-4D87-BBD9-C2AA4AAB3D6D}" type="presParOf" srcId="{4A0F2C23-1003-4573-8407-4660090A0058}" destId="{CC3ECFF8-E835-48EA-9C25-166F11D33912}" srcOrd="5" destOrd="0" presId="urn:microsoft.com/office/officeart/2018/2/layout/IconVerticalSolidList"/>
    <dgm:cxn modelId="{EFE4F66F-2678-45F7-AE04-F579D528E143}" type="presParOf" srcId="{4A0F2C23-1003-4573-8407-4660090A0058}" destId="{6032DE00-E26E-40FE-AE4F-3A7B575F634F}" srcOrd="6" destOrd="0" presId="urn:microsoft.com/office/officeart/2018/2/layout/IconVerticalSolidList"/>
    <dgm:cxn modelId="{816F7DA6-E8AD-4B9F-8E20-DECC383BC53A}" type="presParOf" srcId="{6032DE00-E26E-40FE-AE4F-3A7B575F634F}" destId="{38612B63-009C-4180-80F3-260276E3C572}" srcOrd="0" destOrd="0" presId="urn:microsoft.com/office/officeart/2018/2/layout/IconVerticalSolidList"/>
    <dgm:cxn modelId="{9A4B3437-ECF0-40BE-B418-992E6F56D965}" type="presParOf" srcId="{6032DE00-E26E-40FE-AE4F-3A7B575F634F}" destId="{72F9A0E4-DF43-49F4-B84B-3582CB416E23}" srcOrd="1" destOrd="0" presId="urn:microsoft.com/office/officeart/2018/2/layout/IconVerticalSolidList"/>
    <dgm:cxn modelId="{4BC9DF7C-3A1B-4D76-A351-3471171EB94C}" type="presParOf" srcId="{6032DE00-E26E-40FE-AE4F-3A7B575F634F}" destId="{E8EA5638-4ECD-4DF2-90B0-F8868BEC0D8A}" srcOrd="2" destOrd="0" presId="urn:microsoft.com/office/officeart/2018/2/layout/IconVerticalSolidList"/>
    <dgm:cxn modelId="{94595989-F54E-40CE-AB78-304333BB92BF}" type="presParOf" srcId="{6032DE00-E26E-40FE-AE4F-3A7B575F634F}" destId="{CEC89ABF-638C-4551-8A30-EB3ECF17FB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9DD5B7-F34F-452B-BBF1-F7E2BB422AA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BD006B-BC68-4DB4-B974-B5AD914F8FFE}">
      <dgm:prSet/>
      <dgm:spPr/>
      <dgm:t>
        <a:bodyPr/>
        <a:lstStyle/>
        <a:p>
          <a:r>
            <a:rPr lang="en-US">
              <a:latin typeface="Univers Condensed"/>
            </a:rPr>
            <a:t>Redundance</a:t>
          </a:r>
          <a:endParaRPr lang="en-US"/>
        </a:p>
      </dgm:t>
    </dgm:pt>
    <dgm:pt modelId="{C521753C-9E3A-4EEC-A5A2-BB4BAEAFFDDC}" type="parTrans" cxnId="{B43F746E-9833-41EA-A23E-8271A579632D}">
      <dgm:prSet/>
      <dgm:spPr/>
      <dgm:t>
        <a:bodyPr/>
        <a:lstStyle/>
        <a:p>
          <a:endParaRPr lang="en-US"/>
        </a:p>
      </dgm:t>
    </dgm:pt>
    <dgm:pt modelId="{B2CA70F6-A8D1-4A8C-91C5-F7833426C819}" type="sibTrans" cxnId="{B43F746E-9833-41EA-A23E-8271A579632D}">
      <dgm:prSet phldrT="01" phldr="0"/>
      <dgm:spPr/>
      <dgm:t>
        <a:bodyPr/>
        <a:lstStyle/>
        <a:p>
          <a:endParaRPr lang="en-US"/>
        </a:p>
      </dgm:t>
    </dgm:pt>
    <dgm:pt modelId="{670F7588-B244-4B91-9C10-27648033352C}">
      <dgm:prSet/>
      <dgm:spPr/>
      <dgm:t>
        <a:bodyPr/>
        <a:lstStyle/>
        <a:p>
          <a:r>
            <a:rPr lang="en-US"/>
            <a:t>Cost Saving</a:t>
          </a:r>
        </a:p>
      </dgm:t>
    </dgm:pt>
    <dgm:pt modelId="{DD06B595-5C81-46FA-80B5-73AE7EC30D0E}" type="parTrans" cxnId="{95E28670-9D8E-4C72-B52F-2BAC8A6C87E3}">
      <dgm:prSet/>
      <dgm:spPr/>
      <dgm:t>
        <a:bodyPr/>
        <a:lstStyle/>
        <a:p>
          <a:endParaRPr lang="en-US"/>
        </a:p>
      </dgm:t>
    </dgm:pt>
    <dgm:pt modelId="{B633EA9C-6368-4440-A849-CDDF4BE97368}" type="sibTrans" cxnId="{95E28670-9D8E-4C72-B52F-2BAC8A6C87E3}">
      <dgm:prSet phldrT="02" phldr="0"/>
      <dgm:spPr/>
      <dgm:t>
        <a:bodyPr/>
        <a:lstStyle/>
        <a:p>
          <a:endParaRPr lang="en-US"/>
        </a:p>
      </dgm:t>
    </dgm:pt>
    <dgm:pt modelId="{0DD2D590-ED6A-47EA-B527-962A481C1564}">
      <dgm:prSet/>
      <dgm:spPr/>
      <dgm:t>
        <a:bodyPr/>
        <a:lstStyle/>
        <a:p>
          <a:r>
            <a:rPr lang="en-US"/>
            <a:t>Security</a:t>
          </a:r>
        </a:p>
      </dgm:t>
    </dgm:pt>
    <dgm:pt modelId="{4CCF1D13-F7DD-4342-B9DE-5C371FE06712}" type="parTrans" cxnId="{01612D06-2B7D-4EAF-B6CF-FF0CD0AB6AFA}">
      <dgm:prSet/>
      <dgm:spPr/>
      <dgm:t>
        <a:bodyPr/>
        <a:lstStyle/>
        <a:p>
          <a:endParaRPr lang="en-US"/>
        </a:p>
      </dgm:t>
    </dgm:pt>
    <dgm:pt modelId="{74900B36-B373-4A61-A9ED-A6C6559A6112}" type="sibTrans" cxnId="{01612D06-2B7D-4EAF-B6CF-FF0CD0AB6AFA}">
      <dgm:prSet phldrT="03" phldr="0"/>
      <dgm:spPr/>
      <dgm:t>
        <a:bodyPr/>
        <a:lstStyle/>
        <a:p>
          <a:endParaRPr lang="en-US"/>
        </a:p>
      </dgm:t>
    </dgm:pt>
    <dgm:pt modelId="{B15878C8-C0B7-492E-A5AB-9E4941C1AC8F}">
      <dgm:prSet/>
      <dgm:spPr/>
      <dgm:t>
        <a:bodyPr/>
        <a:lstStyle/>
        <a:p>
          <a:r>
            <a:rPr lang="en-US"/>
            <a:t>Productivity</a:t>
          </a:r>
        </a:p>
      </dgm:t>
    </dgm:pt>
    <dgm:pt modelId="{A2F99A5C-F8C0-4D6D-9CAD-479C03B43018}" type="parTrans" cxnId="{288A2214-0B52-4EB8-8BA8-06F969C3D3E5}">
      <dgm:prSet/>
      <dgm:spPr/>
      <dgm:t>
        <a:bodyPr/>
        <a:lstStyle/>
        <a:p>
          <a:endParaRPr lang="en-US"/>
        </a:p>
      </dgm:t>
    </dgm:pt>
    <dgm:pt modelId="{5B8FD0DC-8277-4E10-BD9C-EDF0C333B164}" type="sibTrans" cxnId="{288A2214-0B52-4EB8-8BA8-06F969C3D3E5}">
      <dgm:prSet phldrT="04" phldr="0"/>
      <dgm:spPr/>
      <dgm:t>
        <a:bodyPr/>
        <a:lstStyle/>
        <a:p>
          <a:endParaRPr lang="en-US"/>
        </a:p>
      </dgm:t>
    </dgm:pt>
    <dgm:pt modelId="{437B3ADA-7985-4256-909D-9EDC7D443911}">
      <dgm:prSet/>
      <dgm:spPr/>
      <dgm:t>
        <a:bodyPr/>
        <a:lstStyle/>
        <a:p>
          <a:r>
            <a:rPr lang="en-US"/>
            <a:t>Minimize </a:t>
          </a:r>
          <a:r>
            <a:rPr lang="en-US">
              <a:latin typeface="Univers Condensed"/>
            </a:rPr>
            <a:t>Risks</a:t>
          </a:r>
          <a:endParaRPr lang="en-US"/>
        </a:p>
      </dgm:t>
    </dgm:pt>
    <dgm:pt modelId="{2CC86D0D-AB44-4250-B633-71E7269D63B0}" type="parTrans" cxnId="{F67DF0C8-5352-44F5-BA38-3A2252FCECDB}">
      <dgm:prSet/>
      <dgm:spPr/>
      <dgm:t>
        <a:bodyPr/>
        <a:lstStyle/>
        <a:p>
          <a:endParaRPr lang="en-US"/>
        </a:p>
      </dgm:t>
    </dgm:pt>
    <dgm:pt modelId="{9310E477-E3CF-4487-AFF8-456A975DF465}" type="sibTrans" cxnId="{F67DF0C8-5352-44F5-BA38-3A2252FCECDB}">
      <dgm:prSet phldrT="05" phldr="0"/>
      <dgm:spPr/>
      <dgm:t>
        <a:bodyPr/>
        <a:lstStyle/>
        <a:p>
          <a:endParaRPr lang="en-US"/>
        </a:p>
      </dgm:t>
    </dgm:pt>
    <dgm:pt modelId="{84A9FA84-F238-4DAF-9FE5-DBE5C29F1CEE}" type="pres">
      <dgm:prSet presAssocID="{019DD5B7-F34F-452B-BBF1-F7E2BB422AA7}" presName="diagram" presStyleCnt="0">
        <dgm:presLayoutVars>
          <dgm:dir/>
          <dgm:resizeHandles val="exact"/>
        </dgm:presLayoutVars>
      </dgm:prSet>
      <dgm:spPr/>
    </dgm:pt>
    <dgm:pt modelId="{B44CA2D6-8DE6-4269-9078-A351AC9047ED}" type="pres">
      <dgm:prSet presAssocID="{1CBD006B-BC68-4DB4-B974-B5AD914F8FFE}" presName="node" presStyleLbl="node1" presStyleIdx="0" presStyleCnt="5">
        <dgm:presLayoutVars>
          <dgm:bulletEnabled val="1"/>
        </dgm:presLayoutVars>
      </dgm:prSet>
      <dgm:spPr/>
    </dgm:pt>
    <dgm:pt modelId="{E55FD8AD-8C92-4E82-938E-3D0F339B9121}" type="pres">
      <dgm:prSet presAssocID="{B2CA70F6-A8D1-4A8C-91C5-F7833426C819}" presName="sibTrans" presStyleCnt="0"/>
      <dgm:spPr/>
    </dgm:pt>
    <dgm:pt modelId="{DA86D5BA-AA6D-419A-9944-E7ECAE6DBFDB}" type="pres">
      <dgm:prSet presAssocID="{670F7588-B244-4B91-9C10-27648033352C}" presName="node" presStyleLbl="node1" presStyleIdx="1" presStyleCnt="5">
        <dgm:presLayoutVars>
          <dgm:bulletEnabled val="1"/>
        </dgm:presLayoutVars>
      </dgm:prSet>
      <dgm:spPr/>
    </dgm:pt>
    <dgm:pt modelId="{536A0E99-59BB-4300-8AA6-1DCB9BC398DD}" type="pres">
      <dgm:prSet presAssocID="{B633EA9C-6368-4440-A849-CDDF4BE97368}" presName="sibTrans" presStyleCnt="0"/>
      <dgm:spPr/>
    </dgm:pt>
    <dgm:pt modelId="{C58ED347-E03B-4328-91F0-3C6F680F7BD4}" type="pres">
      <dgm:prSet presAssocID="{0DD2D590-ED6A-47EA-B527-962A481C1564}" presName="node" presStyleLbl="node1" presStyleIdx="2" presStyleCnt="5">
        <dgm:presLayoutVars>
          <dgm:bulletEnabled val="1"/>
        </dgm:presLayoutVars>
      </dgm:prSet>
      <dgm:spPr/>
    </dgm:pt>
    <dgm:pt modelId="{97216092-3AD3-43F6-9F7B-C0FEF5AFA362}" type="pres">
      <dgm:prSet presAssocID="{74900B36-B373-4A61-A9ED-A6C6559A6112}" presName="sibTrans" presStyleCnt="0"/>
      <dgm:spPr/>
    </dgm:pt>
    <dgm:pt modelId="{AA9155C6-7445-4EBE-BF3D-B5647A69CBAB}" type="pres">
      <dgm:prSet presAssocID="{B15878C8-C0B7-492E-A5AB-9E4941C1AC8F}" presName="node" presStyleLbl="node1" presStyleIdx="3" presStyleCnt="5">
        <dgm:presLayoutVars>
          <dgm:bulletEnabled val="1"/>
        </dgm:presLayoutVars>
      </dgm:prSet>
      <dgm:spPr/>
    </dgm:pt>
    <dgm:pt modelId="{22D2FBCA-085B-4784-B2F2-ECA5488B7F4D}" type="pres">
      <dgm:prSet presAssocID="{5B8FD0DC-8277-4E10-BD9C-EDF0C333B164}" presName="sibTrans" presStyleCnt="0"/>
      <dgm:spPr/>
    </dgm:pt>
    <dgm:pt modelId="{F21203A5-AE2C-4E0C-A45F-123FC2424425}" type="pres">
      <dgm:prSet presAssocID="{437B3ADA-7985-4256-909D-9EDC7D443911}" presName="node" presStyleLbl="node1" presStyleIdx="4" presStyleCnt="5">
        <dgm:presLayoutVars>
          <dgm:bulletEnabled val="1"/>
        </dgm:presLayoutVars>
      </dgm:prSet>
      <dgm:spPr/>
    </dgm:pt>
  </dgm:ptLst>
  <dgm:cxnLst>
    <dgm:cxn modelId="{01612D06-2B7D-4EAF-B6CF-FF0CD0AB6AFA}" srcId="{019DD5B7-F34F-452B-BBF1-F7E2BB422AA7}" destId="{0DD2D590-ED6A-47EA-B527-962A481C1564}" srcOrd="2" destOrd="0" parTransId="{4CCF1D13-F7DD-4342-B9DE-5C371FE06712}" sibTransId="{74900B36-B373-4A61-A9ED-A6C6559A6112}"/>
    <dgm:cxn modelId="{288A2214-0B52-4EB8-8BA8-06F969C3D3E5}" srcId="{019DD5B7-F34F-452B-BBF1-F7E2BB422AA7}" destId="{B15878C8-C0B7-492E-A5AB-9E4941C1AC8F}" srcOrd="3" destOrd="0" parTransId="{A2F99A5C-F8C0-4D6D-9CAD-479C03B43018}" sibTransId="{5B8FD0DC-8277-4E10-BD9C-EDF0C333B164}"/>
    <dgm:cxn modelId="{5DB3E040-5AC1-4B0A-B4C9-AFB4F2921198}" type="presOf" srcId="{670F7588-B244-4B91-9C10-27648033352C}" destId="{DA86D5BA-AA6D-419A-9944-E7ECAE6DBFDB}" srcOrd="0" destOrd="0" presId="urn:microsoft.com/office/officeart/2005/8/layout/default"/>
    <dgm:cxn modelId="{4FFF0E5F-DDF0-4E04-AF2D-745337F877D0}" type="presOf" srcId="{1CBD006B-BC68-4DB4-B974-B5AD914F8FFE}" destId="{B44CA2D6-8DE6-4269-9078-A351AC9047ED}" srcOrd="0" destOrd="0" presId="urn:microsoft.com/office/officeart/2005/8/layout/default"/>
    <dgm:cxn modelId="{B43F746E-9833-41EA-A23E-8271A579632D}" srcId="{019DD5B7-F34F-452B-BBF1-F7E2BB422AA7}" destId="{1CBD006B-BC68-4DB4-B974-B5AD914F8FFE}" srcOrd="0" destOrd="0" parTransId="{C521753C-9E3A-4EEC-A5A2-BB4BAEAFFDDC}" sibTransId="{B2CA70F6-A8D1-4A8C-91C5-F7833426C819}"/>
    <dgm:cxn modelId="{95E28670-9D8E-4C72-B52F-2BAC8A6C87E3}" srcId="{019DD5B7-F34F-452B-BBF1-F7E2BB422AA7}" destId="{670F7588-B244-4B91-9C10-27648033352C}" srcOrd="1" destOrd="0" parTransId="{DD06B595-5C81-46FA-80B5-73AE7EC30D0E}" sibTransId="{B633EA9C-6368-4440-A849-CDDF4BE97368}"/>
    <dgm:cxn modelId="{C12EA072-5079-42FC-840E-90F0E48496F9}" type="presOf" srcId="{B15878C8-C0B7-492E-A5AB-9E4941C1AC8F}" destId="{AA9155C6-7445-4EBE-BF3D-B5647A69CBAB}" srcOrd="0" destOrd="0" presId="urn:microsoft.com/office/officeart/2005/8/layout/default"/>
    <dgm:cxn modelId="{7D3C3097-5FFE-4F7F-A5D2-FF6E0DF655D2}" type="presOf" srcId="{019DD5B7-F34F-452B-BBF1-F7E2BB422AA7}" destId="{84A9FA84-F238-4DAF-9FE5-DBE5C29F1CEE}" srcOrd="0" destOrd="0" presId="urn:microsoft.com/office/officeart/2005/8/layout/default"/>
    <dgm:cxn modelId="{F67DF0C8-5352-44F5-BA38-3A2252FCECDB}" srcId="{019DD5B7-F34F-452B-BBF1-F7E2BB422AA7}" destId="{437B3ADA-7985-4256-909D-9EDC7D443911}" srcOrd="4" destOrd="0" parTransId="{2CC86D0D-AB44-4250-B633-71E7269D63B0}" sibTransId="{9310E477-E3CF-4487-AFF8-456A975DF465}"/>
    <dgm:cxn modelId="{5D10DDD4-069C-4F5F-9C71-B97C6B2A0468}" type="presOf" srcId="{437B3ADA-7985-4256-909D-9EDC7D443911}" destId="{F21203A5-AE2C-4E0C-A45F-123FC2424425}" srcOrd="0" destOrd="0" presId="urn:microsoft.com/office/officeart/2005/8/layout/default"/>
    <dgm:cxn modelId="{220820DF-5ECC-420B-BFD9-45384BDCC189}" type="presOf" srcId="{0DD2D590-ED6A-47EA-B527-962A481C1564}" destId="{C58ED347-E03B-4328-91F0-3C6F680F7BD4}" srcOrd="0" destOrd="0" presId="urn:microsoft.com/office/officeart/2005/8/layout/default"/>
    <dgm:cxn modelId="{99289DF5-670F-4FDC-8DB0-878440E092EC}" type="presParOf" srcId="{84A9FA84-F238-4DAF-9FE5-DBE5C29F1CEE}" destId="{B44CA2D6-8DE6-4269-9078-A351AC9047ED}" srcOrd="0" destOrd="0" presId="urn:microsoft.com/office/officeart/2005/8/layout/default"/>
    <dgm:cxn modelId="{F299E2E0-270D-48D2-8527-2DBD80E0703E}" type="presParOf" srcId="{84A9FA84-F238-4DAF-9FE5-DBE5C29F1CEE}" destId="{E55FD8AD-8C92-4E82-938E-3D0F339B9121}" srcOrd="1" destOrd="0" presId="urn:microsoft.com/office/officeart/2005/8/layout/default"/>
    <dgm:cxn modelId="{7CD5F5A8-CF8F-4996-88B5-98C01EFAED78}" type="presParOf" srcId="{84A9FA84-F238-4DAF-9FE5-DBE5C29F1CEE}" destId="{DA86D5BA-AA6D-419A-9944-E7ECAE6DBFDB}" srcOrd="2" destOrd="0" presId="urn:microsoft.com/office/officeart/2005/8/layout/default"/>
    <dgm:cxn modelId="{78BD089B-E2C4-4F5D-98B8-CB5F3864B7B3}" type="presParOf" srcId="{84A9FA84-F238-4DAF-9FE5-DBE5C29F1CEE}" destId="{536A0E99-59BB-4300-8AA6-1DCB9BC398DD}" srcOrd="3" destOrd="0" presId="urn:microsoft.com/office/officeart/2005/8/layout/default"/>
    <dgm:cxn modelId="{5F64D5DB-4A56-44C6-9AA6-36E92F288A33}" type="presParOf" srcId="{84A9FA84-F238-4DAF-9FE5-DBE5C29F1CEE}" destId="{C58ED347-E03B-4328-91F0-3C6F680F7BD4}" srcOrd="4" destOrd="0" presId="urn:microsoft.com/office/officeart/2005/8/layout/default"/>
    <dgm:cxn modelId="{825A67DB-580A-4501-9702-A430BA238C30}" type="presParOf" srcId="{84A9FA84-F238-4DAF-9FE5-DBE5C29F1CEE}" destId="{97216092-3AD3-43F6-9F7B-C0FEF5AFA362}" srcOrd="5" destOrd="0" presId="urn:microsoft.com/office/officeart/2005/8/layout/default"/>
    <dgm:cxn modelId="{FA102199-0BBE-4B8D-BC72-24024ADB402C}" type="presParOf" srcId="{84A9FA84-F238-4DAF-9FE5-DBE5C29F1CEE}" destId="{AA9155C6-7445-4EBE-BF3D-B5647A69CBAB}" srcOrd="6" destOrd="0" presId="urn:microsoft.com/office/officeart/2005/8/layout/default"/>
    <dgm:cxn modelId="{F0AA898C-2CF8-46F6-BC73-0946F6DCC456}" type="presParOf" srcId="{84A9FA84-F238-4DAF-9FE5-DBE5C29F1CEE}" destId="{22D2FBCA-085B-4784-B2F2-ECA5488B7F4D}" srcOrd="7" destOrd="0" presId="urn:microsoft.com/office/officeart/2005/8/layout/default"/>
    <dgm:cxn modelId="{CA9FC10B-C5B7-47F9-8DB1-46C9B5D538ED}" type="presParOf" srcId="{84A9FA84-F238-4DAF-9FE5-DBE5C29F1CEE}" destId="{F21203A5-AE2C-4E0C-A45F-123FC242442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F7B6E-B874-4B58-B01D-41F25DA82A28}">
      <dsp:nvSpPr>
        <dsp:cNvPr id="0" name=""/>
        <dsp:cNvSpPr/>
      </dsp:nvSpPr>
      <dsp:spPr>
        <a:xfrm>
          <a:off x="996326" y="69037"/>
          <a:ext cx="754106" cy="7541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71E31-89C5-474F-BAB7-B94C6E8A0D8E}">
      <dsp:nvSpPr>
        <dsp:cNvPr id="0" name=""/>
        <dsp:cNvSpPr/>
      </dsp:nvSpPr>
      <dsp:spPr>
        <a:xfrm>
          <a:off x="1154688" y="227400"/>
          <a:ext cx="437381" cy="437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4DBC9-7775-4C32-BD56-ADDE80F547EB}">
      <dsp:nvSpPr>
        <dsp:cNvPr id="0" name=""/>
        <dsp:cNvSpPr/>
      </dsp:nvSpPr>
      <dsp:spPr>
        <a:xfrm>
          <a:off x="1912027" y="69037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IP</a:t>
          </a:r>
          <a:endParaRPr lang="en-US" sz="2100" kern="1200"/>
        </a:p>
      </dsp:txBody>
      <dsp:txXfrm>
        <a:off x="1912027" y="69037"/>
        <a:ext cx="1777537" cy="754106"/>
      </dsp:txXfrm>
    </dsp:sp>
    <dsp:sp modelId="{0C7DD10D-16EC-4875-84F9-B20C743BF3B2}">
      <dsp:nvSpPr>
        <dsp:cNvPr id="0" name=""/>
        <dsp:cNvSpPr/>
      </dsp:nvSpPr>
      <dsp:spPr>
        <a:xfrm>
          <a:off x="3999286" y="69037"/>
          <a:ext cx="754106" cy="7541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93280-18A2-400D-8670-B298EB358D49}">
      <dsp:nvSpPr>
        <dsp:cNvPr id="0" name=""/>
        <dsp:cNvSpPr/>
      </dsp:nvSpPr>
      <dsp:spPr>
        <a:xfrm>
          <a:off x="4157649" y="227400"/>
          <a:ext cx="437381" cy="437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4DD84-ACFC-4532-B7CD-9BD60B161ED6}">
      <dsp:nvSpPr>
        <dsp:cNvPr id="0" name=""/>
        <dsp:cNvSpPr/>
      </dsp:nvSpPr>
      <dsp:spPr>
        <a:xfrm>
          <a:off x="4914987" y="69037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ROUTERS</a:t>
          </a:r>
          <a:endParaRPr lang="en-US" sz="2100" kern="1200"/>
        </a:p>
      </dsp:txBody>
      <dsp:txXfrm>
        <a:off x="4914987" y="69037"/>
        <a:ext cx="1777537" cy="754106"/>
      </dsp:txXfrm>
    </dsp:sp>
    <dsp:sp modelId="{CF883139-D74A-4C8D-8DD5-78564128E3E8}">
      <dsp:nvSpPr>
        <dsp:cNvPr id="0" name=""/>
        <dsp:cNvSpPr/>
      </dsp:nvSpPr>
      <dsp:spPr>
        <a:xfrm>
          <a:off x="7002247" y="69037"/>
          <a:ext cx="754106" cy="7541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A0903-2DC4-4C3F-8C8A-938A295E2B47}">
      <dsp:nvSpPr>
        <dsp:cNvPr id="0" name=""/>
        <dsp:cNvSpPr/>
      </dsp:nvSpPr>
      <dsp:spPr>
        <a:xfrm>
          <a:off x="7160609" y="227400"/>
          <a:ext cx="437381" cy="437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8FA95-43F8-4C4D-A314-A249F32429A0}">
      <dsp:nvSpPr>
        <dsp:cNvPr id="0" name=""/>
        <dsp:cNvSpPr/>
      </dsp:nvSpPr>
      <dsp:spPr>
        <a:xfrm>
          <a:off x="7917948" y="69037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SWITCHES</a:t>
          </a:r>
          <a:endParaRPr lang="en-US" sz="2100" kern="1200"/>
        </a:p>
      </dsp:txBody>
      <dsp:txXfrm>
        <a:off x="7917948" y="69037"/>
        <a:ext cx="1777537" cy="754106"/>
      </dsp:txXfrm>
    </dsp:sp>
    <dsp:sp modelId="{E46DF389-89F5-4641-93F2-758B42D978B9}">
      <dsp:nvSpPr>
        <dsp:cNvPr id="0" name=""/>
        <dsp:cNvSpPr/>
      </dsp:nvSpPr>
      <dsp:spPr>
        <a:xfrm>
          <a:off x="996326" y="1441428"/>
          <a:ext cx="754106" cy="7541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D786E-2049-4DD6-8494-0A8E6FA03799}">
      <dsp:nvSpPr>
        <dsp:cNvPr id="0" name=""/>
        <dsp:cNvSpPr/>
      </dsp:nvSpPr>
      <dsp:spPr>
        <a:xfrm>
          <a:off x="1154688" y="1599790"/>
          <a:ext cx="437381" cy="4373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9C602-92F8-4FE8-981D-D9956338BDFC}">
      <dsp:nvSpPr>
        <dsp:cNvPr id="0" name=""/>
        <dsp:cNvSpPr/>
      </dsp:nvSpPr>
      <dsp:spPr>
        <a:xfrm>
          <a:off x="1912027" y="1441428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VLANS</a:t>
          </a:r>
        </a:p>
      </dsp:txBody>
      <dsp:txXfrm>
        <a:off x="1912027" y="1441428"/>
        <a:ext cx="1777537" cy="754106"/>
      </dsp:txXfrm>
    </dsp:sp>
    <dsp:sp modelId="{AB8D0CBF-4213-457A-823B-6C7F0080E49F}">
      <dsp:nvSpPr>
        <dsp:cNvPr id="0" name=""/>
        <dsp:cNvSpPr/>
      </dsp:nvSpPr>
      <dsp:spPr>
        <a:xfrm>
          <a:off x="3999286" y="1441428"/>
          <a:ext cx="754106" cy="7541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2F2D6-F037-4F57-9D9C-96A658944BFE}">
      <dsp:nvSpPr>
        <dsp:cNvPr id="0" name=""/>
        <dsp:cNvSpPr/>
      </dsp:nvSpPr>
      <dsp:spPr>
        <a:xfrm>
          <a:off x="4157649" y="1599790"/>
          <a:ext cx="437381" cy="43738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496FE-7A4A-434E-9983-1B566442F981}">
      <dsp:nvSpPr>
        <dsp:cNvPr id="0" name=""/>
        <dsp:cNvSpPr/>
      </dsp:nvSpPr>
      <dsp:spPr>
        <a:xfrm>
          <a:off x="4914987" y="1441428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DEPARTMENTS</a:t>
          </a:r>
        </a:p>
      </dsp:txBody>
      <dsp:txXfrm>
        <a:off x="4914987" y="1441428"/>
        <a:ext cx="1777537" cy="754106"/>
      </dsp:txXfrm>
    </dsp:sp>
    <dsp:sp modelId="{89DA9167-F69D-4683-A489-94D504624754}">
      <dsp:nvSpPr>
        <dsp:cNvPr id="0" name=""/>
        <dsp:cNvSpPr/>
      </dsp:nvSpPr>
      <dsp:spPr>
        <a:xfrm>
          <a:off x="7002247" y="1441428"/>
          <a:ext cx="754106" cy="7541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9C508-FA22-43A5-BC3B-A506C89B922B}">
      <dsp:nvSpPr>
        <dsp:cNvPr id="0" name=""/>
        <dsp:cNvSpPr/>
      </dsp:nvSpPr>
      <dsp:spPr>
        <a:xfrm>
          <a:off x="7160609" y="1599790"/>
          <a:ext cx="437381" cy="4373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CBD5B-2EAE-4E2D-992E-38E7A300BD5F}">
      <dsp:nvSpPr>
        <dsp:cNvPr id="0" name=""/>
        <dsp:cNvSpPr/>
      </dsp:nvSpPr>
      <dsp:spPr>
        <a:xfrm>
          <a:off x="7917948" y="1441428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SERVERS</a:t>
          </a:r>
          <a:endParaRPr lang="en-US" sz="2100" kern="1200"/>
        </a:p>
      </dsp:txBody>
      <dsp:txXfrm>
        <a:off x="7917948" y="1441428"/>
        <a:ext cx="1777537" cy="754106"/>
      </dsp:txXfrm>
    </dsp:sp>
    <dsp:sp modelId="{005076A9-4609-44B7-BC52-18D91ED439C3}">
      <dsp:nvSpPr>
        <dsp:cNvPr id="0" name=""/>
        <dsp:cNvSpPr/>
      </dsp:nvSpPr>
      <dsp:spPr>
        <a:xfrm>
          <a:off x="996326" y="2813818"/>
          <a:ext cx="754106" cy="7541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F958D-EF46-4F75-B0DF-6BB6C857C382}">
      <dsp:nvSpPr>
        <dsp:cNvPr id="0" name=""/>
        <dsp:cNvSpPr/>
      </dsp:nvSpPr>
      <dsp:spPr>
        <a:xfrm>
          <a:off x="1154688" y="2972180"/>
          <a:ext cx="437381" cy="43738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46350-5CB4-4AFB-AA0F-ECFF32A475C4}">
      <dsp:nvSpPr>
        <dsp:cNvPr id="0" name=""/>
        <dsp:cNvSpPr/>
      </dsp:nvSpPr>
      <dsp:spPr>
        <a:xfrm>
          <a:off x="1912027" y="2813818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WIFI</a:t>
          </a:r>
          <a:endParaRPr lang="en-US" sz="2100" kern="1200"/>
        </a:p>
      </dsp:txBody>
      <dsp:txXfrm>
        <a:off x="1912027" y="2813818"/>
        <a:ext cx="1777537" cy="754106"/>
      </dsp:txXfrm>
    </dsp:sp>
    <dsp:sp modelId="{68FA3F26-27FD-416A-B65B-7202CB35199B}">
      <dsp:nvSpPr>
        <dsp:cNvPr id="0" name=""/>
        <dsp:cNvSpPr/>
      </dsp:nvSpPr>
      <dsp:spPr>
        <a:xfrm>
          <a:off x="3999286" y="2813818"/>
          <a:ext cx="754106" cy="7541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F74F0-FBC6-4E8F-81EE-AB08C012B008}">
      <dsp:nvSpPr>
        <dsp:cNvPr id="0" name=""/>
        <dsp:cNvSpPr/>
      </dsp:nvSpPr>
      <dsp:spPr>
        <a:xfrm>
          <a:off x="4157649" y="2972180"/>
          <a:ext cx="437381" cy="43738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55A22-689F-449A-945F-59B82E8DA8BB}">
      <dsp:nvSpPr>
        <dsp:cNvPr id="0" name=""/>
        <dsp:cNvSpPr/>
      </dsp:nvSpPr>
      <dsp:spPr>
        <a:xfrm>
          <a:off x="4914987" y="2813818"/>
          <a:ext cx="1777537" cy="75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 Condensed"/>
            </a:rPr>
            <a:t>BACKUP</a:t>
          </a:r>
          <a:endParaRPr lang="en-US" sz="2100" kern="1200"/>
        </a:p>
      </dsp:txBody>
      <dsp:txXfrm>
        <a:off x="4914987" y="2813818"/>
        <a:ext cx="1777537" cy="754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86A88-563E-44C9-AC7D-0C0FCFFE416B}">
      <dsp:nvSpPr>
        <dsp:cNvPr id="0" name=""/>
        <dsp:cNvSpPr/>
      </dsp:nvSpPr>
      <dsp:spPr>
        <a:xfrm>
          <a:off x="0" y="587888"/>
          <a:ext cx="398386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INTERNAL-R1-ACTIVE</a:t>
          </a:r>
        </a:p>
      </dsp:txBody>
      <dsp:txXfrm>
        <a:off x="28557" y="616445"/>
        <a:ext cx="3926755" cy="527886"/>
      </dsp:txXfrm>
    </dsp:sp>
    <dsp:sp modelId="{D77C44CA-2459-410A-9F9F-0B37845E516A}">
      <dsp:nvSpPr>
        <dsp:cNvPr id="0" name=""/>
        <dsp:cNvSpPr/>
      </dsp:nvSpPr>
      <dsp:spPr>
        <a:xfrm>
          <a:off x="0" y="1244888"/>
          <a:ext cx="398386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INTERNAL-R2-STANBY</a:t>
          </a:r>
        </a:p>
      </dsp:txBody>
      <dsp:txXfrm>
        <a:off x="28557" y="1273445"/>
        <a:ext cx="3926755" cy="527886"/>
      </dsp:txXfrm>
    </dsp:sp>
    <dsp:sp modelId="{4EC5A4B9-173D-4898-887E-B2C8F30501DD}">
      <dsp:nvSpPr>
        <dsp:cNvPr id="0" name=""/>
        <dsp:cNvSpPr/>
      </dsp:nvSpPr>
      <dsp:spPr>
        <a:xfrm>
          <a:off x="0" y="1901888"/>
          <a:ext cx="398386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INTERNAL-R3-STANBY</a:t>
          </a:r>
        </a:p>
      </dsp:txBody>
      <dsp:txXfrm>
        <a:off x="28557" y="1930445"/>
        <a:ext cx="3926755" cy="527886"/>
      </dsp:txXfrm>
    </dsp:sp>
    <dsp:sp modelId="{01F4B021-D248-481E-BC48-4686EAA57B21}">
      <dsp:nvSpPr>
        <dsp:cNvPr id="0" name=""/>
        <dsp:cNvSpPr/>
      </dsp:nvSpPr>
      <dsp:spPr>
        <a:xfrm>
          <a:off x="0" y="2558888"/>
          <a:ext cx="398386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GUEST-ROUTER</a:t>
          </a:r>
        </a:p>
      </dsp:txBody>
      <dsp:txXfrm>
        <a:off x="28557" y="2587445"/>
        <a:ext cx="3926755" cy="527886"/>
      </dsp:txXfrm>
    </dsp:sp>
    <dsp:sp modelId="{95A6E4E4-DFA9-4E89-9187-CEA22BDD398A}">
      <dsp:nvSpPr>
        <dsp:cNvPr id="0" name=""/>
        <dsp:cNvSpPr/>
      </dsp:nvSpPr>
      <dsp:spPr>
        <a:xfrm>
          <a:off x="0" y="3215888"/>
          <a:ext cx="3983869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BACKUP-ROUTER</a:t>
          </a:r>
        </a:p>
      </dsp:txBody>
      <dsp:txXfrm>
        <a:off x="28557" y="3244445"/>
        <a:ext cx="3926755" cy="527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41360-4DC7-4EAF-874A-BB40220DEF60}">
      <dsp:nvSpPr>
        <dsp:cNvPr id="0" name=""/>
        <dsp:cNvSpPr/>
      </dsp:nvSpPr>
      <dsp:spPr>
        <a:xfrm>
          <a:off x="0" y="53493"/>
          <a:ext cx="6005933" cy="671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IT-SW</a:t>
          </a:r>
          <a:endParaRPr lang="en-US" sz="2700" kern="1200" dirty="0"/>
        </a:p>
      </dsp:txBody>
      <dsp:txXfrm>
        <a:off x="32770" y="86263"/>
        <a:ext cx="5940393" cy="605747"/>
      </dsp:txXfrm>
    </dsp:sp>
    <dsp:sp modelId="{52584E1E-495B-4F9F-9CCA-93728C93424A}">
      <dsp:nvSpPr>
        <dsp:cNvPr id="0" name=""/>
        <dsp:cNvSpPr/>
      </dsp:nvSpPr>
      <dsp:spPr>
        <a:xfrm>
          <a:off x="0" y="802540"/>
          <a:ext cx="6005933" cy="671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HR-SW</a:t>
          </a:r>
          <a:endParaRPr lang="en-US" sz="2700" kern="1200" dirty="0"/>
        </a:p>
      </dsp:txBody>
      <dsp:txXfrm>
        <a:off x="32770" y="835310"/>
        <a:ext cx="5940393" cy="605747"/>
      </dsp:txXfrm>
    </dsp:sp>
    <dsp:sp modelId="{2E8D6C03-35A6-4AD8-BE84-2AF5FB13019B}">
      <dsp:nvSpPr>
        <dsp:cNvPr id="0" name=""/>
        <dsp:cNvSpPr/>
      </dsp:nvSpPr>
      <dsp:spPr>
        <a:xfrm>
          <a:off x="0" y="1551588"/>
          <a:ext cx="6005933" cy="671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FINANCE-SW</a:t>
          </a:r>
          <a:endParaRPr lang="en-US" sz="2700" kern="1200" dirty="0"/>
        </a:p>
      </dsp:txBody>
      <dsp:txXfrm>
        <a:off x="32770" y="1584358"/>
        <a:ext cx="5940393" cy="605747"/>
      </dsp:txXfrm>
    </dsp:sp>
    <dsp:sp modelId="{9072D408-AB81-459C-840C-0482F33968B8}">
      <dsp:nvSpPr>
        <dsp:cNvPr id="0" name=""/>
        <dsp:cNvSpPr/>
      </dsp:nvSpPr>
      <dsp:spPr>
        <a:xfrm>
          <a:off x="0" y="2300635"/>
          <a:ext cx="6005933" cy="671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Univers Condensed"/>
            </a:rPr>
            <a:t>Edge-Sw1&amp;2</a:t>
          </a:r>
          <a:endParaRPr lang="en-US" sz="2700" b="1" kern="1200" dirty="0"/>
        </a:p>
      </dsp:txBody>
      <dsp:txXfrm>
        <a:off x="32770" y="2333405"/>
        <a:ext cx="5940393" cy="605747"/>
      </dsp:txXfrm>
    </dsp:sp>
    <dsp:sp modelId="{AF677366-BB3E-4DE1-8933-7378C242E95C}">
      <dsp:nvSpPr>
        <dsp:cNvPr id="0" name=""/>
        <dsp:cNvSpPr/>
      </dsp:nvSpPr>
      <dsp:spPr>
        <a:xfrm>
          <a:off x="0" y="3049683"/>
          <a:ext cx="6005933" cy="671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BACKUP</a:t>
          </a:r>
          <a:endParaRPr lang="en-US" sz="2700" kern="1200" dirty="0"/>
        </a:p>
      </dsp:txBody>
      <dsp:txXfrm>
        <a:off x="32770" y="3082453"/>
        <a:ext cx="5940393" cy="605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9E41C-65A5-4BF0-A782-2BEC10424CC0}">
      <dsp:nvSpPr>
        <dsp:cNvPr id="0" name=""/>
        <dsp:cNvSpPr/>
      </dsp:nvSpPr>
      <dsp:spPr>
        <a:xfrm>
          <a:off x="0" y="62149"/>
          <a:ext cx="6171948" cy="98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Univers Condensed"/>
            </a:rPr>
            <a:t>ACTIVE DIRECTORY</a:t>
          </a:r>
        </a:p>
      </dsp:txBody>
      <dsp:txXfrm>
        <a:off x="47976" y="110125"/>
        <a:ext cx="6075996" cy="886848"/>
      </dsp:txXfrm>
    </dsp:sp>
    <dsp:sp modelId="{A9CF7064-6066-4F6D-A8FC-47254749EAB6}">
      <dsp:nvSpPr>
        <dsp:cNvPr id="0" name=""/>
        <dsp:cNvSpPr/>
      </dsp:nvSpPr>
      <dsp:spPr>
        <a:xfrm>
          <a:off x="0" y="1160149"/>
          <a:ext cx="6171948" cy="98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  <a:latin typeface="Calibri"/>
              <a:cs typeface="Calibri"/>
            </a:rPr>
            <a:t>EXCHANGE SERVER</a:t>
          </a:r>
          <a:endParaRPr lang="en-US" sz="4000" kern="1200" dirty="0">
            <a:solidFill>
              <a:schemeClr val="bg1"/>
            </a:solidFill>
            <a:latin typeface="Univers Condensed"/>
            <a:cs typeface="Calibri"/>
          </a:endParaRPr>
        </a:p>
      </dsp:txBody>
      <dsp:txXfrm>
        <a:off x="47976" y="1208125"/>
        <a:ext cx="6075996" cy="886848"/>
      </dsp:txXfrm>
    </dsp:sp>
    <dsp:sp modelId="{0DBC4F73-1664-43E8-BEC6-79259C4DABA3}">
      <dsp:nvSpPr>
        <dsp:cNvPr id="0" name=""/>
        <dsp:cNvSpPr/>
      </dsp:nvSpPr>
      <dsp:spPr>
        <a:xfrm>
          <a:off x="0" y="2258150"/>
          <a:ext cx="6171948" cy="98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rgbClr val="000000"/>
              </a:solidFill>
              <a:latin typeface="Calibri"/>
              <a:cs typeface="Calibri"/>
            </a:rPr>
            <a:t>DHCP</a:t>
          </a:r>
          <a:endParaRPr lang="en-US" sz="4000" kern="1200" dirty="0">
            <a:latin typeface="Univers Condensed"/>
          </a:endParaRPr>
        </a:p>
      </dsp:txBody>
      <dsp:txXfrm>
        <a:off x="47976" y="2306126"/>
        <a:ext cx="6075996" cy="886848"/>
      </dsp:txXfrm>
    </dsp:sp>
    <dsp:sp modelId="{9FA54FFE-74CD-4804-82E6-25CE2A6E1BCF}">
      <dsp:nvSpPr>
        <dsp:cNvPr id="0" name=""/>
        <dsp:cNvSpPr/>
      </dsp:nvSpPr>
      <dsp:spPr>
        <a:xfrm>
          <a:off x="0" y="3356150"/>
          <a:ext cx="6171948" cy="98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rgbClr val="000000"/>
              </a:solidFill>
              <a:latin typeface="Calibri"/>
              <a:cs typeface="Calibri"/>
            </a:rPr>
            <a:t>DNS</a:t>
          </a:r>
        </a:p>
      </dsp:txBody>
      <dsp:txXfrm>
        <a:off x="47976" y="3404126"/>
        <a:ext cx="6075996" cy="886848"/>
      </dsp:txXfrm>
    </dsp:sp>
    <dsp:sp modelId="{8A06CBEE-5B3D-4744-B5C6-A65F6C545B00}">
      <dsp:nvSpPr>
        <dsp:cNvPr id="0" name=""/>
        <dsp:cNvSpPr/>
      </dsp:nvSpPr>
      <dsp:spPr>
        <a:xfrm>
          <a:off x="0" y="4454150"/>
          <a:ext cx="6171948" cy="98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rgbClr val="000000"/>
              </a:solidFill>
              <a:latin typeface="Calibri"/>
              <a:cs typeface="Calibri"/>
            </a:rPr>
            <a:t>WEB SERVER</a:t>
          </a:r>
          <a:endParaRPr lang="en-US" sz="4000" kern="1200" dirty="0"/>
        </a:p>
      </dsp:txBody>
      <dsp:txXfrm>
        <a:off x="47976" y="4502126"/>
        <a:ext cx="6075996" cy="8868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3571D-9753-494F-A561-A7C1D8C4099A}">
      <dsp:nvSpPr>
        <dsp:cNvPr id="0" name=""/>
        <dsp:cNvSpPr/>
      </dsp:nvSpPr>
      <dsp:spPr>
        <a:xfrm>
          <a:off x="0" y="2245"/>
          <a:ext cx="5715000" cy="1138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1AB3A-1A86-4184-B81A-DBBE15D8B278}">
      <dsp:nvSpPr>
        <dsp:cNvPr id="0" name=""/>
        <dsp:cNvSpPr/>
      </dsp:nvSpPr>
      <dsp:spPr>
        <a:xfrm>
          <a:off x="344258" y="258305"/>
          <a:ext cx="625924" cy="6259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EA65-AFEB-4588-A4E2-804C26AB0C9B}">
      <dsp:nvSpPr>
        <dsp:cNvPr id="0" name=""/>
        <dsp:cNvSpPr/>
      </dsp:nvSpPr>
      <dsp:spPr>
        <a:xfrm>
          <a:off x="1314440" y="2245"/>
          <a:ext cx="4400559" cy="113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43" tIns="120443" rIns="120443" bIns="12044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IT</a:t>
          </a:r>
          <a:endParaRPr lang="en-US" sz="2200" kern="1200"/>
        </a:p>
      </dsp:txBody>
      <dsp:txXfrm>
        <a:off x="1314440" y="2245"/>
        <a:ext cx="4400559" cy="1138044"/>
      </dsp:txXfrm>
    </dsp:sp>
    <dsp:sp modelId="{980C1406-25F2-488A-8D34-4E20B8E561B1}">
      <dsp:nvSpPr>
        <dsp:cNvPr id="0" name=""/>
        <dsp:cNvSpPr/>
      </dsp:nvSpPr>
      <dsp:spPr>
        <a:xfrm>
          <a:off x="0" y="1424800"/>
          <a:ext cx="5715000" cy="1138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C0D0-E537-40A4-B9A6-83AAF83F6928}">
      <dsp:nvSpPr>
        <dsp:cNvPr id="0" name=""/>
        <dsp:cNvSpPr/>
      </dsp:nvSpPr>
      <dsp:spPr>
        <a:xfrm>
          <a:off x="344258" y="1680860"/>
          <a:ext cx="625924" cy="6259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08513-16A6-469D-8F40-750F2FE4B903}">
      <dsp:nvSpPr>
        <dsp:cNvPr id="0" name=""/>
        <dsp:cNvSpPr/>
      </dsp:nvSpPr>
      <dsp:spPr>
        <a:xfrm>
          <a:off x="1314440" y="1424800"/>
          <a:ext cx="4400559" cy="113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43" tIns="120443" rIns="120443" bIns="12044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HR</a:t>
          </a:r>
          <a:endParaRPr lang="en-US" sz="2200" kern="1200"/>
        </a:p>
      </dsp:txBody>
      <dsp:txXfrm>
        <a:off x="1314440" y="1424800"/>
        <a:ext cx="4400559" cy="1138044"/>
      </dsp:txXfrm>
    </dsp:sp>
    <dsp:sp modelId="{2376566A-2FDD-4BD8-815E-67E4B55C2BB5}">
      <dsp:nvSpPr>
        <dsp:cNvPr id="0" name=""/>
        <dsp:cNvSpPr/>
      </dsp:nvSpPr>
      <dsp:spPr>
        <a:xfrm>
          <a:off x="0" y="2847355"/>
          <a:ext cx="5715000" cy="1138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8C0BA-05D5-4C76-A7EE-B8EBBF263C4F}">
      <dsp:nvSpPr>
        <dsp:cNvPr id="0" name=""/>
        <dsp:cNvSpPr/>
      </dsp:nvSpPr>
      <dsp:spPr>
        <a:xfrm>
          <a:off x="344258" y="3103415"/>
          <a:ext cx="625924" cy="6259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94FD-339F-464F-9A0E-32038808123F}">
      <dsp:nvSpPr>
        <dsp:cNvPr id="0" name=""/>
        <dsp:cNvSpPr/>
      </dsp:nvSpPr>
      <dsp:spPr>
        <a:xfrm>
          <a:off x="1314440" y="2847355"/>
          <a:ext cx="4400559" cy="113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43" tIns="120443" rIns="120443" bIns="12044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FINANCE</a:t>
          </a:r>
          <a:endParaRPr lang="en-US" sz="2200" kern="1200"/>
        </a:p>
      </dsp:txBody>
      <dsp:txXfrm>
        <a:off x="1314440" y="2847355"/>
        <a:ext cx="4400559" cy="1138044"/>
      </dsp:txXfrm>
    </dsp:sp>
    <dsp:sp modelId="{C2B9C68B-D554-410C-AA80-FA691C75A86E}">
      <dsp:nvSpPr>
        <dsp:cNvPr id="0" name=""/>
        <dsp:cNvSpPr/>
      </dsp:nvSpPr>
      <dsp:spPr>
        <a:xfrm>
          <a:off x="0" y="4269910"/>
          <a:ext cx="5715000" cy="1138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6E668-EE37-49AA-A101-5345B7D33629}">
      <dsp:nvSpPr>
        <dsp:cNvPr id="0" name=""/>
        <dsp:cNvSpPr/>
      </dsp:nvSpPr>
      <dsp:spPr>
        <a:xfrm>
          <a:off x="344258" y="4525970"/>
          <a:ext cx="625924" cy="6259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17F8-98E0-4311-8F93-AAD0767F8F89}">
      <dsp:nvSpPr>
        <dsp:cNvPr id="0" name=""/>
        <dsp:cNvSpPr/>
      </dsp:nvSpPr>
      <dsp:spPr>
        <a:xfrm>
          <a:off x="1314440" y="4269910"/>
          <a:ext cx="4400559" cy="113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43" tIns="120443" rIns="120443" bIns="12044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GUEST</a:t>
          </a:r>
          <a:endParaRPr lang="en-US" sz="2200" kern="1200"/>
        </a:p>
      </dsp:txBody>
      <dsp:txXfrm>
        <a:off x="1314440" y="4269910"/>
        <a:ext cx="4400559" cy="1138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561E8-4D8C-4547-A8E2-0605BAA2E6B4}">
      <dsp:nvSpPr>
        <dsp:cNvPr id="0" name=""/>
        <dsp:cNvSpPr/>
      </dsp:nvSpPr>
      <dsp:spPr>
        <a:xfrm>
          <a:off x="0" y="1952"/>
          <a:ext cx="4093599" cy="989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ACE83-3A2F-4030-AF37-B80E095323BB}">
      <dsp:nvSpPr>
        <dsp:cNvPr id="0" name=""/>
        <dsp:cNvSpPr/>
      </dsp:nvSpPr>
      <dsp:spPr>
        <a:xfrm>
          <a:off x="299301" y="224573"/>
          <a:ext cx="544184" cy="5441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E576B-FE79-45C0-A0A2-28813EF24A47}">
      <dsp:nvSpPr>
        <dsp:cNvPr id="0" name=""/>
        <dsp:cNvSpPr/>
      </dsp:nvSpPr>
      <dsp:spPr>
        <a:xfrm>
          <a:off x="1142787" y="1952"/>
          <a:ext cx="2950811" cy="98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14" tIns="104714" rIns="104714" bIns="10471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ACCOUNTS</a:t>
          </a:r>
        </a:p>
      </dsp:txBody>
      <dsp:txXfrm>
        <a:off x="1142787" y="1952"/>
        <a:ext cx="2950811" cy="989426"/>
      </dsp:txXfrm>
    </dsp:sp>
    <dsp:sp modelId="{B3FF359A-52B7-487E-9655-088599B2E973}">
      <dsp:nvSpPr>
        <dsp:cNvPr id="0" name=""/>
        <dsp:cNvSpPr/>
      </dsp:nvSpPr>
      <dsp:spPr>
        <a:xfrm>
          <a:off x="0" y="1238734"/>
          <a:ext cx="4093599" cy="989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9FEB8-BFB4-4B9F-88EB-DA4B4EAE4C9B}">
      <dsp:nvSpPr>
        <dsp:cNvPr id="0" name=""/>
        <dsp:cNvSpPr/>
      </dsp:nvSpPr>
      <dsp:spPr>
        <a:xfrm>
          <a:off x="299301" y="1461355"/>
          <a:ext cx="544184" cy="5441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5FFA7-E02A-4D9C-9F07-DD59C5B45A12}">
      <dsp:nvSpPr>
        <dsp:cNvPr id="0" name=""/>
        <dsp:cNvSpPr/>
      </dsp:nvSpPr>
      <dsp:spPr>
        <a:xfrm>
          <a:off x="1142787" y="1238734"/>
          <a:ext cx="2950811" cy="98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14" tIns="104714" rIns="104714" bIns="10471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GROUP POLICIES</a:t>
          </a:r>
        </a:p>
      </dsp:txBody>
      <dsp:txXfrm>
        <a:off x="1142787" y="1238734"/>
        <a:ext cx="2950811" cy="989426"/>
      </dsp:txXfrm>
    </dsp:sp>
    <dsp:sp modelId="{AD06E2D3-62F1-49B4-9EFB-7B05E8AF9BB2}">
      <dsp:nvSpPr>
        <dsp:cNvPr id="0" name=""/>
        <dsp:cNvSpPr/>
      </dsp:nvSpPr>
      <dsp:spPr>
        <a:xfrm>
          <a:off x="0" y="2475517"/>
          <a:ext cx="4093599" cy="989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9EC6C-8D4A-4552-B179-B8C5A3EF7D96}">
      <dsp:nvSpPr>
        <dsp:cNvPr id="0" name=""/>
        <dsp:cNvSpPr/>
      </dsp:nvSpPr>
      <dsp:spPr>
        <a:xfrm>
          <a:off x="299301" y="2698138"/>
          <a:ext cx="544184" cy="5441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8922B-93B0-49A0-8BBF-1FB4BF9636D2}">
      <dsp:nvSpPr>
        <dsp:cNvPr id="0" name=""/>
        <dsp:cNvSpPr/>
      </dsp:nvSpPr>
      <dsp:spPr>
        <a:xfrm>
          <a:off x="1142787" y="2475517"/>
          <a:ext cx="2950811" cy="98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14" tIns="104714" rIns="104714" bIns="10471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ORGANIZATIONAL GROUPS</a:t>
          </a:r>
        </a:p>
      </dsp:txBody>
      <dsp:txXfrm>
        <a:off x="1142787" y="2475517"/>
        <a:ext cx="2950811" cy="989426"/>
      </dsp:txXfrm>
    </dsp:sp>
    <dsp:sp modelId="{38612B63-009C-4180-80F3-260276E3C572}">
      <dsp:nvSpPr>
        <dsp:cNvPr id="0" name=""/>
        <dsp:cNvSpPr/>
      </dsp:nvSpPr>
      <dsp:spPr>
        <a:xfrm>
          <a:off x="0" y="3712300"/>
          <a:ext cx="4093599" cy="989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A0E4-DF43-49F4-B84B-3582CB416E23}">
      <dsp:nvSpPr>
        <dsp:cNvPr id="0" name=""/>
        <dsp:cNvSpPr/>
      </dsp:nvSpPr>
      <dsp:spPr>
        <a:xfrm>
          <a:off x="299301" y="3934921"/>
          <a:ext cx="544184" cy="5441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89ABF-638C-4551-8A30-EB3ECF17FB77}">
      <dsp:nvSpPr>
        <dsp:cNvPr id="0" name=""/>
        <dsp:cNvSpPr/>
      </dsp:nvSpPr>
      <dsp:spPr>
        <a:xfrm>
          <a:off x="1142787" y="3712300"/>
          <a:ext cx="2950811" cy="98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14" tIns="104714" rIns="104714" bIns="10471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NETWORK SHARES</a:t>
          </a:r>
        </a:p>
      </dsp:txBody>
      <dsp:txXfrm>
        <a:off x="1142787" y="3712300"/>
        <a:ext cx="2950811" cy="9894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CA2D6-8DE6-4269-9078-A351AC9047ED}">
      <dsp:nvSpPr>
        <dsp:cNvPr id="0" name=""/>
        <dsp:cNvSpPr/>
      </dsp:nvSpPr>
      <dsp:spPr>
        <a:xfrm>
          <a:off x="877062" y="3013"/>
          <a:ext cx="2793027" cy="16758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Univers Condensed"/>
            </a:rPr>
            <a:t>Redundance</a:t>
          </a:r>
          <a:endParaRPr lang="en-US" sz="3700" kern="1200"/>
        </a:p>
      </dsp:txBody>
      <dsp:txXfrm>
        <a:off x="877062" y="3013"/>
        <a:ext cx="2793027" cy="1675816"/>
      </dsp:txXfrm>
    </dsp:sp>
    <dsp:sp modelId="{DA86D5BA-AA6D-419A-9944-E7ECAE6DBFDB}">
      <dsp:nvSpPr>
        <dsp:cNvPr id="0" name=""/>
        <dsp:cNvSpPr/>
      </dsp:nvSpPr>
      <dsp:spPr>
        <a:xfrm>
          <a:off x="3949392" y="3013"/>
          <a:ext cx="2793027" cy="1675816"/>
        </a:xfrm>
        <a:prstGeom prst="rect">
          <a:avLst/>
        </a:prstGeom>
        <a:solidFill>
          <a:schemeClr val="accent2">
            <a:hueOff val="-378024"/>
            <a:satOff val="-1587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Cost Saving</a:t>
          </a:r>
        </a:p>
      </dsp:txBody>
      <dsp:txXfrm>
        <a:off x="3949392" y="3013"/>
        <a:ext cx="2793027" cy="1675816"/>
      </dsp:txXfrm>
    </dsp:sp>
    <dsp:sp modelId="{C58ED347-E03B-4328-91F0-3C6F680F7BD4}">
      <dsp:nvSpPr>
        <dsp:cNvPr id="0" name=""/>
        <dsp:cNvSpPr/>
      </dsp:nvSpPr>
      <dsp:spPr>
        <a:xfrm>
          <a:off x="7021722" y="3013"/>
          <a:ext cx="2793027" cy="1675816"/>
        </a:xfrm>
        <a:prstGeom prst="rect">
          <a:avLst/>
        </a:prstGeom>
        <a:solidFill>
          <a:schemeClr val="accent2">
            <a:hueOff val="-756049"/>
            <a:satOff val="-3174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Security</a:t>
          </a:r>
        </a:p>
      </dsp:txBody>
      <dsp:txXfrm>
        <a:off x="7021722" y="3013"/>
        <a:ext cx="2793027" cy="1675816"/>
      </dsp:txXfrm>
    </dsp:sp>
    <dsp:sp modelId="{AA9155C6-7445-4EBE-BF3D-B5647A69CBAB}">
      <dsp:nvSpPr>
        <dsp:cNvPr id="0" name=""/>
        <dsp:cNvSpPr/>
      </dsp:nvSpPr>
      <dsp:spPr>
        <a:xfrm>
          <a:off x="2413227" y="1958132"/>
          <a:ext cx="2793027" cy="1675816"/>
        </a:xfrm>
        <a:prstGeom prst="rect">
          <a:avLst/>
        </a:prstGeom>
        <a:solidFill>
          <a:schemeClr val="accent2">
            <a:hueOff val="-1134073"/>
            <a:satOff val="-4760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Productivity</a:t>
          </a:r>
        </a:p>
      </dsp:txBody>
      <dsp:txXfrm>
        <a:off x="2413227" y="1958132"/>
        <a:ext cx="2793027" cy="1675816"/>
      </dsp:txXfrm>
    </dsp:sp>
    <dsp:sp modelId="{F21203A5-AE2C-4E0C-A45F-123FC2424425}">
      <dsp:nvSpPr>
        <dsp:cNvPr id="0" name=""/>
        <dsp:cNvSpPr/>
      </dsp:nvSpPr>
      <dsp:spPr>
        <a:xfrm>
          <a:off x="5485557" y="1958132"/>
          <a:ext cx="2793027" cy="1675816"/>
        </a:xfrm>
        <a:prstGeom prst="rect">
          <a:avLst/>
        </a:prstGeom>
        <a:solidFill>
          <a:schemeClr val="accent2">
            <a:hueOff val="-1512098"/>
            <a:satOff val="-6347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Minimize </a:t>
          </a:r>
          <a:r>
            <a:rPr lang="en-US" sz="3700" kern="1200">
              <a:latin typeface="Univers Condensed"/>
            </a:rPr>
            <a:t>Risks</a:t>
          </a:r>
          <a:endParaRPr lang="en-US" sz="3700" kern="1200"/>
        </a:p>
      </dsp:txBody>
      <dsp:txXfrm>
        <a:off x="5485557" y="1958132"/>
        <a:ext cx="2793027" cy="1675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7336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673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9551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3219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98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2433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988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442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527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71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806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3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fatorconhecimento.blogspot.com/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4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6/six-web-security-vulnerabilities-you-can-and-should-prevent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backup-policy-cosa-e-a-cosa-serve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blog.no/en/article/networks-and-networkin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3B89A-A71A-CAB9-8D7E-FBC43E4B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CAPSTONE Group 6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63C9F749-C2B7-4333-EE59-4062AE98A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118611"/>
              </p:ext>
            </p:extLst>
          </p:nvPr>
        </p:nvGraphicFramePr>
        <p:xfrm>
          <a:off x="1467487" y="2276474"/>
          <a:ext cx="9295127" cy="38576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295127">
                  <a:extLst>
                    <a:ext uri="{9D8B030D-6E8A-4147-A177-3AD203B41FA5}">
                      <a16:colId xmlns:a16="http://schemas.microsoft.com/office/drawing/2014/main" val="119558236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r>
                        <a:rPr lang="en-US" sz="2100" b="0" cap="none" spc="0">
                          <a:solidFill>
                            <a:schemeClr val="tx1"/>
                          </a:solidFill>
                          <a:effectLst/>
                        </a:rPr>
                        <a:t>Johnson, Anthony Tyrese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2616401883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</a:rPr>
                        <a:t>Sharma, Avinash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1801217306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</a:rPr>
                        <a:t>Pruden, Tyrin Denzel William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984803133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</a:rPr>
                        <a:t>Tran, Duc Long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1292848105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</a:rPr>
                        <a:t>Rupinder Singh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1166363743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</a:rPr>
                        <a:t>Marcus-Johnson, Marian</a:t>
                      </a:r>
                    </a:p>
                  </a:txBody>
                  <a:tcPr marL="180364" marR="138741" marT="138741" marB="138741" anchor="ctr"/>
                </a:tc>
                <a:extLst>
                  <a:ext uri="{0D108BD9-81ED-4DB2-BD59-A6C34878D82A}">
                    <a16:rowId xmlns:a16="http://schemas.microsoft.com/office/drawing/2014/main" val="377879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742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9A300-AEC2-8090-F428-083B9BDD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WIFI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FA69-AB48-59C9-D2B7-70599C552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74" y="1784262"/>
            <a:ext cx="4013040" cy="7288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GUEST ACCESS POINT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i-Fi logo art">
            <a:extLst>
              <a:ext uri="{FF2B5EF4-FFF2-40B4-BE49-F238E27FC236}">
                <a16:creationId xmlns:a16="http://schemas.microsoft.com/office/drawing/2014/main" id="{6A74B995-871A-D122-30B1-5965246A1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2" r="12545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4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C6A8A-CFEC-BE18-513F-50FA3956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1701"/>
            <a:ext cx="3914776" cy="3977269"/>
          </a:xfrm>
        </p:spPr>
        <p:txBody>
          <a:bodyPr>
            <a:normAutofit/>
          </a:bodyPr>
          <a:lstStyle/>
          <a:p>
            <a:r>
              <a:rPr lang="en-US"/>
              <a:t>SERVERs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67E7BA-3F8B-40BE-6878-F97EAF109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185786"/>
              </p:ext>
            </p:extLst>
          </p:nvPr>
        </p:nvGraphicFramePr>
        <p:xfrm>
          <a:off x="3580933" y="795787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20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ED7B2-7571-8A23-1CC9-9921437C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34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/>
              <a:t>DEPARTMENTs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D10B03D-A1CA-E2BF-4CA2-926CDE3ED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441309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02717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logo of a microsoft company&#10;&#10;Description automatically generated">
            <a:extLst>
              <a:ext uri="{FF2B5EF4-FFF2-40B4-BE49-F238E27FC236}">
                <a16:creationId xmlns:a16="http://schemas.microsoft.com/office/drawing/2014/main" id="{76D15D83-5D78-9BF2-3339-C93C8DF74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5183188" y="1926571"/>
            <a:ext cx="6172200" cy="2995332"/>
          </a:xfrm>
          <a:prstGeom prst="rect">
            <a:avLst/>
          </a:prstGeom>
        </p:spPr>
      </p:pic>
      <p:graphicFrame>
        <p:nvGraphicFramePr>
          <p:cNvPr id="25" name="Text Placeholder 22">
            <a:extLst>
              <a:ext uri="{FF2B5EF4-FFF2-40B4-BE49-F238E27FC236}">
                <a16:creationId xmlns:a16="http://schemas.microsoft.com/office/drawing/2014/main" id="{B5508B4D-6CEE-558B-D9E9-3EF8CBCCFB80}"/>
              </a:ext>
            </a:extLst>
          </p:cNvPr>
          <p:cNvGraphicFramePr/>
          <p:nvPr/>
        </p:nvGraphicFramePr>
        <p:xfrm>
          <a:off x="688258" y="1165309"/>
          <a:ext cx="4093599" cy="470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07374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98B294-84D9-B73E-FD95-5BBBD6E3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EXCHANGE SERVER</a:t>
            </a:r>
            <a:br>
              <a:rPr lang="en-US"/>
            </a:b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39A4F2-FE67-E1A8-39A9-C8898FF89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EMAIL SEND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01B69A2E-D982-0D7A-BCD8-2FE831DD08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4642" y="2342344"/>
            <a:ext cx="10176908" cy="370677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F49D25-22F4-9866-C248-0FC0770AB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61559" y="1681163"/>
            <a:ext cx="5183188" cy="657225"/>
          </a:xfrm>
        </p:spPr>
        <p:txBody>
          <a:bodyPr/>
          <a:lstStyle/>
          <a:p>
            <a:r>
              <a:rPr lang="en-US"/>
              <a:t> ==&gt; EMAIL RECEIVE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3C9E1F-5FD8-9172-1AA0-54EEE310E2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69610" y="2343393"/>
            <a:ext cx="10330281" cy="3704671"/>
          </a:xfrm>
        </p:spPr>
      </p:pic>
    </p:spTree>
    <p:extLst>
      <p:ext uri="{BB962C8B-B14F-4D97-AF65-F5344CB8AC3E}">
        <p14:creationId xmlns:p14="http://schemas.microsoft.com/office/powerpoint/2010/main" val="6379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omputer servers next to a globe&#10;&#10;Description automatically generated">
            <a:extLst>
              <a:ext uri="{FF2B5EF4-FFF2-40B4-BE49-F238E27FC236}">
                <a16:creationId xmlns:a16="http://schemas.microsoft.com/office/drawing/2014/main" id="{F15415A8-1185-BCBB-BAC1-253B2FF2C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829" b="82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2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1826C-AEE7-A94D-1FB0-3F2A0E13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6356-48F6-43D0-537E-047AB717D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17" y="2310977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>
                <a:solidFill>
                  <a:srgbClr val="FFFFFF"/>
                </a:solidFill>
              </a:rPr>
              <a:t>RED HAT LINUX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435CAF-DC1E-7CC2-9EF1-FD3634D0314B}"/>
              </a:ext>
            </a:extLst>
          </p:cNvPr>
          <p:cNvSpPr txBox="1"/>
          <p:nvPr/>
        </p:nvSpPr>
        <p:spPr>
          <a:xfrm>
            <a:off x="9649317" y="6657945"/>
            <a:ext cx="254268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69212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84F4-8067-17BA-DA33-45127D3C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DNS, dhcp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1DB9-DEDF-7594-086D-EC0DADD84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466" y="3048743"/>
            <a:ext cx="4409900" cy="2173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b="1"/>
              <a:t>GLOBAL DNS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b="1"/>
              <a:t>LOCAL DNS SERVER</a:t>
            </a:r>
          </a:p>
        </p:txBody>
      </p:sp>
      <p:pic>
        <p:nvPicPr>
          <p:cNvPr id="4" name="Picture 4" descr="Free stock photo of server">
            <a:extLst>
              <a:ext uri="{FF2B5EF4-FFF2-40B4-BE49-F238E27FC236}">
                <a16:creationId xmlns:a16="http://schemas.microsoft.com/office/drawing/2014/main" id="{F06CF8A8-9B43-48DB-F89D-D1B51942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r="51707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95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A magnifying glass over a keyboard&#10;&#10;Description automatically generated">
            <a:extLst>
              <a:ext uri="{FF2B5EF4-FFF2-40B4-BE49-F238E27FC236}">
                <a16:creationId xmlns:a16="http://schemas.microsoft.com/office/drawing/2014/main" id="{3CEE0FFB-BCC0-67DD-A283-6FB83134E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912" b="58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B92E4-77C0-6B4D-9A61-E7AC6F16D1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3396" y="1719802"/>
            <a:ext cx="5067300" cy="3497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C7C29-F9FB-52ED-95E3-BDD9EFBE270D}"/>
              </a:ext>
            </a:extLst>
          </p:cNvPr>
          <p:cNvSpPr txBox="1"/>
          <p:nvPr/>
        </p:nvSpPr>
        <p:spPr>
          <a:xfrm>
            <a:off x="9505047" y="6657945"/>
            <a:ext cx="268695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26443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E6ACA-648C-027D-5F00-E0A6A73C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>
            <a:normAutofit/>
          </a:bodyPr>
          <a:lstStyle/>
          <a:p>
            <a:r>
              <a:rPr lang="en-US"/>
              <a:t>SECURiTY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0F75-CB4A-6E5A-4B87-6D0077266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39" y="2106056"/>
            <a:ext cx="4145669" cy="409511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ASA FIREWALL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ACLS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DMZ</a:t>
            </a:r>
          </a:p>
          <a:p>
            <a:pPr>
              <a:lnSpc>
                <a:spcPct val="110000"/>
              </a:lnSpc>
            </a:pPr>
            <a:r>
              <a:rPr lang="en-US" b="1" dirty="0"/>
              <a:t>VLAN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SWITCHPORT SECURITY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AD POLICIES AND PERMISSIONS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WINDOWS DEFENDER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ANTIVIRUS SOFTWARE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5" name="Picture 4" descr="Fire extinguisher and hose reel in hotel corridor">
            <a:extLst>
              <a:ext uri="{FF2B5EF4-FFF2-40B4-BE49-F238E27FC236}">
                <a16:creationId xmlns:a16="http://schemas.microsoft.com/office/drawing/2014/main" id="{6804580B-5CF7-90C3-3FEE-74F5828D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r="24425" b="-1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88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AFF6C-BCB5-0EF6-E0DA-FB7885A5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14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BACKUP ROUTERS</a:t>
            </a:r>
          </a:p>
        </p:txBody>
      </p:sp>
      <p:pic>
        <p:nvPicPr>
          <p:cNvPr id="3" name="Picture 3" descr="A white line drawing of a cloud with arrows and arrows&#10;&#10;Description automatically generated">
            <a:extLst>
              <a:ext uri="{FF2B5EF4-FFF2-40B4-BE49-F238E27FC236}">
                <a16:creationId xmlns:a16="http://schemas.microsoft.com/office/drawing/2014/main" id="{305133FA-8F09-738E-AB8E-921A52B9C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914" r="2" b="15176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32E6A1-0B64-020A-F535-3AE74DFF7247}"/>
              </a:ext>
            </a:extLst>
          </p:cNvPr>
          <p:cNvSpPr txBox="1"/>
          <p:nvPr/>
        </p:nvSpPr>
        <p:spPr>
          <a:xfrm>
            <a:off x="8839599" y="4004756"/>
            <a:ext cx="255230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1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4796" y="726822"/>
            <a:ext cx="3909722" cy="100174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winteam6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ires Linked To Core Router">
            <a:extLst>
              <a:ext uri="{FF2B5EF4-FFF2-40B4-BE49-F238E27FC236}">
                <a16:creationId xmlns:a16="http://schemas.microsoft.com/office/drawing/2014/main" id="{E5E7769B-E3E4-8CED-AB91-BA42C4DE6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891397" y="1623226"/>
            <a:ext cx="10572389" cy="4977394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17F4-5957-BE2B-93DE-2E405537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18589F-5C2A-6579-113A-0EB51854B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487180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8183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chnology 2020 Free Stock Photo - Public Domain Pictures">
            <a:extLst>
              <a:ext uri="{FF2B5EF4-FFF2-40B4-BE49-F238E27FC236}">
                <a16:creationId xmlns:a16="http://schemas.microsoft.com/office/drawing/2014/main" id="{A93759EA-9926-862B-7FE9-DC758F8965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85" b="148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B1558-2416-03CA-8FD3-7FD17B715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245" y="612746"/>
            <a:ext cx="5067300" cy="3497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Thank  you</a:t>
            </a:r>
          </a:p>
        </p:txBody>
      </p:sp>
    </p:spTree>
    <p:extLst>
      <p:ext uri="{BB962C8B-B14F-4D97-AF65-F5344CB8AC3E}">
        <p14:creationId xmlns:p14="http://schemas.microsoft.com/office/powerpoint/2010/main" val="15079532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46639-FE97-6F50-D25A-789F8F95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NETWORK</a:t>
            </a:r>
          </a:p>
        </p:txBody>
      </p: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3861A9-DB32-F942-1BA1-63600D6B0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28055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1124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E739-E1C9-D2FE-2394-A4DF33C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table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FC6483-33F9-1416-C512-C58E919F7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55" y="2293126"/>
            <a:ext cx="9746625" cy="3636088"/>
          </a:xfrm>
        </p:spPr>
      </p:pic>
    </p:spTree>
    <p:extLst>
      <p:ext uri="{BB962C8B-B14F-4D97-AF65-F5344CB8AC3E}">
        <p14:creationId xmlns:p14="http://schemas.microsoft.com/office/powerpoint/2010/main" val="4065535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79B-FE03-704C-5504-FEAE2A00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894272"/>
            <a:ext cx="2651319" cy="699297"/>
          </a:xfrm>
        </p:spPr>
        <p:txBody>
          <a:bodyPr>
            <a:normAutofit/>
          </a:bodyPr>
          <a:lstStyle/>
          <a:p>
            <a:r>
              <a:rPr lang="en-US"/>
              <a:t>Topology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0E537-43F9-2F84-FF6A-AF9131A7DBD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5FF8F-5E60-32EA-1344-F0C6D4BFF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795" y="2567078"/>
            <a:ext cx="2651317" cy="2108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b="1"/>
              <a:t>CORE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b="1"/>
              <a:t>DISTRIBUTION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2000" b="1"/>
              <a:t>ACCESS</a:t>
            </a:r>
          </a:p>
          <a:p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</p:txBody>
      </p:sp>
      <p:pic>
        <p:nvPicPr>
          <p:cNvPr id="4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DB51EB5-8523-F330-76A7-DE0FAF61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71" y="79063"/>
            <a:ext cx="8996482" cy="66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55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CBB42-560A-B243-74B8-E2E23805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>
            <a:normAutofit/>
          </a:bodyPr>
          <a:lstStyle/>
          <a:p>
            <a:r>
              <a:rPr lang="en-US"/>
              <a:t>routers</a:t>
            </a:r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E08BCDA0-647C-2FBF-13A8-D9E1A9E3C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4" b="-3"/>
          <a:stretch/>
        </p:blipFill>
        <p:spPr>
          <a:xfrm>
            <a:off x="276245" y="819160"/>
            <a:ext cx="7315180" cy="68579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2647A16-2FB7-5847-1AAD-B86EB536DA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91571" y="1715741"/>
          <a:ext cx="3983869" cy="4388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0881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E9C79-80E3-8B7E-23E0-5CFD22D8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en-US"/>
              <a:t>switches</a:t>
            </a:r>
          </a:p>
        </p:txBody>
      </p:sp>
      <p:pic>
        <p:nvPicPr>
          <p:cNvPr id="21" name="Picture 4" descr="Colourful network cables">
            <a:extLst>
              <a:ext uri="{FF2B5EF4-FFF2-40B4-BE49-F238E27FC236}">
                <a16:creationId xmlns:a16="http://schemas.microsoft.com/office/drawing/2014/main" id="{65341310-F44C-36C3-CE71-6B4B66458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0" r="35268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5CB50F73-EEE6-A29F-3C21-4609C538A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579" y="1717964"/>
          <a:ext cx="6005933" cy="377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735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8A4C5-8D3F-938F-C9B8-C3C5E9CF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/>
              <a:t>VLANs</a:t>
            </a:r>
          </a:p>
        </p:txBody>
      </p: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2316-8463-AB3A-78B8-34876947F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52" y="1742818"/>
            <a:ext cx="3706113" cy="3372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VLAN20 IT</a:t>
            </a:r>
          </a:p>
          <a:p>
            <a:r>
              <a:rPr lang="en-US" b="1"/>
              <a:t>VLAN30 FINANCE</a:t>
            </a:r>
          </a:p>
          <a:p>
            <a:r>
              <a:rPr lang="en-US" b="1"/>
              <a:t>VLAN40 HR</a:t>
            </a:r>
          </a:p>
          <a:p>
            <a:r>
              <a:rPr lang="en-US" b="1"/>
              <a:t>VLAN50 MANAGEMNT</a:t>
            </a:r>
          </a:p>
          <a:p>
            <a:r>
              <a:rPr lang="en-US" b="1"/>
              <a:t>VLAN60 SERVER</a:t>
            </a:r>
          </a:p>
          <a:p>
            <a:r>
              <a:rPr lang="en-US" b="1"/>
              <a:t>VLAN99 GUEST</a:t>
            </a:r>
          </a:p>
          <a:p>
            <a:r>
              <a:rPr lang="en-US" b="1"/>
              <a:t>VLAN1000 NATIVE</a:t>
            </a:r>
          </a:p>
          <a:p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C707C22-6DC2-C1A5-B4B9-8F9806DDA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7" r="27783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306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5A586-97B9-B867-4D27-DF526857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ADVANCE NETWORK TECHNOLOGY</a:t>
            </a:r>
          </a:p>
        </p:txBody>
      </p:sp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C6F0E2-5719-31C3-A505-53B629F62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599" y="3054962"/>
            <a:ext cx="3613708" cy="3391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/>
              <a:t>OSPF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/>
              <a:t>GLBP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/>
              <a:t>ETHERCHANNEL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/>
              <a:t>NAT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/>
              <a:t>INTERVLAN ROUTING</a:t>
            </a:r>
          </a:p>
        </p:txBody>
      </p:sp>
      <p:pic>
        <p:nvPicPr>
          <p:cNvPr id="4" name="Picture 5" descr="A network of dots and lines&#10;&#10;Description automatically generated">
            <a:extLst>
              <a:ext uri="{FF2B5EF4-FFF2-40B4-BE49-F238E27FC236}">
                <a16:creationId xmlns:a16="http://schemas.microsoft.com/office/drawing/2014/main" id="{BA4DD54F-6BC8-DBA7-A3D4-90DD74FAB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032" r="27968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438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13B31"/>
      </a:dk2>
      <a:lt2>
        <a:srgbClr val="E8E2E3"/>
      </a:lt2>
      <a:accent1>
        <a:srgbClr val="45B0A4"/>
      </a:accent1>
      <a:accent2>
        <a:srgbClr val="3BB173"/>
      </a:accent2>
      <a:accent3>
        <a:srgbClr val="47B54D"/>
      </a:accent3>
      <a:accent4>
        <a:srgbClr val="66B13B"/>
      </a:accent4>
      <a:accent5>
        <a:srgbClr val="93AA43"/>
      </a:accent5>
      <a:accent6>
        <a:srgbClr val="B19A3B"/>
      </a:accent6>
      <a:hlink>
        <a:srgbClr val="678B2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ChronicleVTI</vt:lpstr>
      <vt:lpstr>CAPSTONE Group 6</vt:lpstr>
      <vt:lpstr>winteam6</vt:lpstr>
      <vt:lpstr>NETWORK</vt:lpstr>
      <vt:lpstr>IP table</vt:lpstr>
      <vt:lpstr>Topology</vt:lpstr>
      <vt:lpstr>routers</vt:lpstr>
      <vt:lpstr>switches</vt:lpstr>
      <vt:lpstr>VLANs</vt:lpstr>
      <vt:lpstr>ADVANCE NETWORK TECHNOLOGY</vt:lpstr>
      <vt:lpstr>WIFI</vt:lpstr>
      <vt:lpstr>SERVERs</vt:lpstr>
      <vt:lpstr>DEPARTMENTs</vt:lpstr>
      <vt:lpstr>PowerPoint Presentation</vt:lpstr>
      <vt:lpstr>EXCHANGE SERVER </vt:lpstr>
      <vt:lpstr>Web server</vt:lpstr>
      <vt:lpstr>DNS, dhcp server</vt:lpstr>
      <vt:lpstr>MONITORING</vt:lpstr>
      <vt:lpstr>SECURiTY</vt:lpstr>
      <vt:lpstr>BACKUP ROUTERS</vt:lpstr>
      <vt:lpstr>CONCLUSION</vt:lpstr>
      <vt:lpstr>Thank 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39</cp:revision>
  <dcterms:created xsi:type="dcterms:W3CDTF">2023-07-31T22:31:02Z</dcterms:created>
  <dcterms:modified xsi:type="dcterms:W3CDTF">2023-08-10T23:24:26Z</dcterms:modified>
</cp:coreProperties>
</file>